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2" r:id="rId2"/>
    <p:sldMasterId id="2147483650" r:id="rId3"/>
    <p:sldMasterId id="2147483651" r:id="rId4"/>
    <p:sldMasterId id="2147486466" r:id="rId5"/>
    <p:sldMasterId id="2147486478" r:id="rId6"/>
    <p:sldMasterId id="2147486490" r:id="rId7"/>
    <p:sldMasterId id="2147487066" r:id="rId8"/>
    <p:sldMasterId id="2147487078" r:id="rId9"/>
    <p:sldMasterId id="2147487927" r:id="rId10"/>
    <p:sldMasterId id="2147487939" r:id="rId11"/>
    <p:sldMasterId id="2147487951" r:id="rId12"/>
  </p:sldMasterIdLst>
  <p:notesMasterIdLst>
    <p:notesMasterId r:id="rId35"/>
  </p:notesMasterIdLst>
  <p:sldIdLst>
    <p:sldId id="321" r:id="rId13"/>
    <p:sldId id="382" r:id="rId14"/>
    <p:sldId id="390" r:id="rId15"/>
    <p:sldId id="407" r:id="rId16"/>
    <p:sldId id="392" r:id="rId17"/>
    <p:sldId id="406" r:id="rId18"/>
    <p:sldId id="408" r:id="rId19"/>
    <p:sldId id="393" r:id="rId20"/>
    <p:sldId id="409" r:id="rId21"/>
    <p:sldId id="394" r:id="rId22"/>
    <p:sldId id="398" r:id="rId23"/>
    <p:sldId id="399" r:id="rId24"/>
    <p:sldId id="400" r:id="rId25"/>
    <p:sldId id="401" r:id="rId26"/>
    <p:sldId id="402" r:id="rId27"/>
    <p:sldId id="403" r:id="rId28"/>
    <p:sldId id="395" r:id="rId29"/>
    <p:sldId id="410" r:id="rId30"/>
    <p:sldId id="397" r:id="rId31"/>
    <p:sldId id="396" r:id="rId32"/>
    <p:sldId id="405" r:id="rId33"/>
    <p:sldId id="360" r:id="rId34"/>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4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4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4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400" kern="1200">
        <a:solidFill>
          <a:schemeClr val="tx1"/>
        </a:solidFill>
        <a:latin typeface="Arial" charset="0"/>
        <a:ea typeface="MS PGothic" pitchFamily="34" charset="-128"/>
        <a:cs typeface="Arial" charset="0"/>
      </a:defRPr>
    </a:lvl5pPr>
    <a:lvl6pPr marL="2286000" algn="l" defTabSz="914400" rtl="0" eaLnBrk="1" latinLnBrk="0" hangingPunct="1">
      <a:defRPr sz="2400" kern="1200">
        <a:solidFill>
          <a:schemeClr val="tx1"/>
        </a:solidFill>
        <a:latin typeface="Arial" charset="0"/>
        <a:ea typeface="MS PGothic" pitchFamily="34" charset="-128"/>
        <a:cs typeface="Arial" charset="0"/>
      </a:defRPr>
    </a:lvl6pPr>
    <a:lvl7pPr marL="2743200" algn="l" defTabSz="914400" rtl="0" eaLnBrk="1" latinLnBrk="0" hangingPunct="1">
      <a:defRPr sz="2400" kern="1200">
        <a:solidFill>
          <a:schemeClr val="tx1"/>
        </a:solidFill>
        <a:latin typeface="Arial" charset="0"/>
        <a:ea typeface="MS PGothic" pitchFamily="34" charset="-128"/>
        <a:cs typeface="Arial" charset="0"/>
      </a:defRPr>
    </a:lvl7pPr>
    <a:lvl8pPr marL="3200400" algn="l" defTabSz="914400" rtl="0" eaLnBrk="1" latinLnBrk="0" hangingPunct="1">
      <a:defRPr sz="2400" kern="1200">
        <a:solidFill>
          <a:schemeClr val="tx1"/>
        </a:solidFill>
        <a:latin typeface="Arial" charset="0"/>
        <a:ea typeface="MS PGothic" pitchFamily="34" charset="-128"/>
        <a:cs typeface="Arial" charset="0"/>
      </a:defRPr>
    </a:lvl8pPr>
    <a:lvl9pPr marL="3657600" algn="l" defTabSz="914400" rtl="0" eaLnBrk="1" latinLnBrk="0" hangingPunct="1">
      <a:defRPr sz="2400"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AF19"/>
    <a:srgbClr val="009900"/>
    <a:srgbClr val="34F446"/>
    <a:srgbClr val="DEA900"/>
    <a:srgbClr val="CC9B00"/>
    <a:srgbClr val="0BCB1D"/>
    <a:srgbClr val="C5C5FF"/>
    <a:srgbClr val="FF8B8B"/>
    <a:srgbClr val="A5E9A5"/>
    <a:srgbClr val="FFC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6703" autoAdjust="0"/>
  </p:normalViewPr>
  <p:slideViewPr>
    <p:cSldViewPr>
      <p:cViewPr varScale="1">
        <p:scale>
          <a:sx n="115" d="100"/>
          <a:sy n="115" d="100"/>
        </p:scale>
        <p:origin x="-112" y="-16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66"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6673" cy="496412"/>
          </a:xfrm>
          <a:prstGeom prst="rect">
            <a:avLst/>
          </a:prstGeom>
          <a:noFill/>
          <a:ln w="9525">
            <a:noFill/>
            <a:miter lim="800000"/>
            <a:headEnd/>
            <a:tailEnd/>
          </a:ln>
        </p:spPr>
        <p:txBody>
          <a:bodyPr vert="horz" wrap="square" lIns="91308" tIns="45654" rIns="91308" bIns="45654"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6147" name="Rectangle 3"/>
          <p:cNvSpPr>
            <a:spLocks noGrp="1" noChangeArrowheads="1"/>
          </p:cNvSpPr>
          <p:nvPr>
            <p:ph type="dt" idx="1"/>
          </p:nvPr>
        </p:nvSpPr>
        <p:spPr bwMode="auto">
          <a:xfrm>
            <a:off x="3851002" y="1"/>
            <a:ext cx="2946673" cy="496412"/>
          </a:xfrm>
          <a:prstGeom prst="rect">
            <a:avLst/>
          </a:prstGeom>
          <a:noFill/>
          <a:ln w="9525">
            <a:noFill/>
            <a:miter lim="800000"/>
            <a:headEnd/>
            <a:tailEnd/>
          </a:ln>
        </p:spPr>
        <p:txBody>
          <a:bodyPr vert="horz" wrap="square" lIns="91308" tIns="45654" rIns="91308" bIns="45654"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dirty="0"/>
          </a:p>
        </p:txBody>
      </p:sp>
      <p:sp>
        <p:nvSpPr>
          <p:cNvPr id="942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5931" y="4715113"/>
            <a:ext cx="4985815" cy="4467706"/>
          </a:xfrm>
          <a:prstGeom prst="rect">
            <a:avLst/>
          </a:prstGeom>
          <a:noFill/>
          <a:ln w="9525">
            <a:noFill/>
            <a:miter lim="800000"/>
            <a:headEnd/>
            <a:tailEnd/>
          </a:ln>
        </p:spPr>
        <p:txBody>
          <a:bodyPr vert="horz" wrap="square" lIns="91308" tIns="45654" rIns="91308" bIns="45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430226"/>
            <a:ext cx="2946673" cy="496412"/>
          </a:xfrm>
          <a:prstGeom prst="rect">
            <a:avLst/>
          </a:prstGeom>
          <a:noFill/>
          <a:ln w="9525">
            <a:noFill/>
            <a:miter lim="800000"/>
            <a:headEnd/>
            <a:tailEnd/>
          </a:ln>
        </p:spPr>
        <p:txBody>
          <a:bodyPr vert="horz" wrap="square" lIns="91308" tIns="45654" rIns="91308" bIns="45654"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51002" y="9430226"/>
            <a:ext cx="2946673" cy="496412"/>
          </a:xfrm>
          <a:prstGeom prst="rect">
            <a:avLst/>
          </a:prstGeom>
          <a:noFill/>
          <a:ln w="9525">
            <a:noFill/>
            <a:miter lim="800000"/>
            <a:headEnd/>
            <a:tailEnd/>
          </a:ln>
        </p:spPr>
        <p:txBody>
          <a:bodyPr vert="horz" wrap="square" lIns="91308" tIns="45654" rIns="91308" bIns="45654"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7198B5FF-C12B-4721-B835-15B796D12F14}" type="slidenum">
              <a:rPr lang="en-US"/>
              <a:pPr>
                <a:defRPr/>
              </a:pPr>
              <a:t>‹#›</a:t>
            </a:fld>
            <a:endParaRPr lang="en-US" dirty="0"/>
          </a:p>
        </p:txBody>
      </p:sp>
    </p:spTree>
    <p:extLst>
      <p:ext uri="{BB962C8B-B14F-4D97-AF65-F5344CB8AC3E}">
        <p14:creationId xmlns:p14="http://schemas.microsoft.com/office/powerpoint/2010/main" val="315356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2</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12</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13</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14</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15</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16</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17</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20</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26797F6-F129-42AB-B7A5-EBBA891AE808}" type="slidenum">
              <a:rPr lang="en-GB" smtClean="0"/>
              <a:pPr/>
              <a:t>22</a:t>
            </a:fld>
            <a:endParaRPr lang="en-GB"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3</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5</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6</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7</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8</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9</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10</a:t>
            </a:fld>
            <a:endParaRPr lang="en-US" dirty="0"/>
          </a:p>
        </p:txBody>
      </p:sp>
    </p:spTree>
    <p:extLst>
      <p:ext uri="{BB962C8B-B14F-4D97-AF65-F5344CB8AC3E}">
        <p14:creationId xmlns:p14="http://schemas.microsoft.com/office/powerpoint/2010/main" val="171683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60FB2D-435E-446D-BD2D-B6D90148731D}" type="slidenum">
              <a:rPr lang="en-US" smtClean="0"/>
              <a:pPr>
                <a:defRPr/>
              </a:pPr>
              <a:t>11</a:t>
            </a:fld>
            <a:endParaRPr lang="en-US" dirty="0"/>
          </a:p>
        </p:txBody>
      </p:sp>
    </p:spTree>
    <p:extLst>
      <p:ext uri="{BB962C8B-B14F-4D97-AF65-F5344CB8AC3E}">
        <p14:creationId xmlns:p14="http://schemas.microsoft.com/office/powerpoint/2010/main" val="171683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Untitled-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A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188913"/>
            <a:ext cx="8280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3600"/>
            <a:ext cx="4419600" cy="1143000"/>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685800" y="3644900"/>
            <a:ext cx="4419600" cy="1752600"/>
          </a:xfrm>
        </p:spPr>
        <p:txBody>
          <a:bodyPr/>
          <a:lstStyle>
            <a:lvl1pPr marL="0" indent="0">
              <a:defRPr/>
            </a:lvl1pPr>
          </a:lstStyle>
          <a:p>
            <a:endParaRPr lang="en-US" dirty="0"/>
          </a:p>
        </p:txBody>
      </p:sp>
    </p:spTree>
    <p:extLst>
      <p:ext uri="{BB962C8B-B14F-4D97-AF65-F5344CB8AC3E}">
        <p14:creationId xmlns:p14="http://schemas.microsoft.com/office/powerpoint/2010/main" val="3614632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1231D67-51F9-4085-8B91-316DD4E85EF0}" type="slidenum">
              <a:rPr lang="en-US"/>
              <a:pPr>
                <a:defRPr/>
              </a:pPr>
              <a:t>‹#›</a:t>
            </a:fld>
            <a:endParaRPr lang="en-US" dirty="0"/>
          </a:p>
        </p:txBody>
      </p:sp>
    </p:spTree>
    <p:extLst>
      <p:ext uri="{BB962C8B-B14F-4D97-AF65-F5344CB8AC3E}">
        <p14:creationId xmlns:p14="http://schemas.microsoft.com/office/powerpoint/2010/main" val="36711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E72FC7C3-7CC0-4F9B-80A4-7E9D3084B523}" type="slidenum">
              <a:rPr lang="en-GB"/>
              <a:pPr>
                <a:defRPr/>
              </a:pPr>
              <a:t>‹#›</a:t>
            </a:fld>
            <a:endParaRPr lang="en-GB" dirty="0"/>
          </a:p>
        </p:txBody>
      </p:sp>
    </p:spTree>
    <p:extLst>
      <p:ext uri="{BB962C8B-B14F-4D97-AF65-F5344CB8AC3E}">
        <p14:creationId xmlns:p14="http://schemas.microsoft.com/office/powerpoint/2010/main" val="311727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263581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468313" y="1052513"/>
            <a:ext cx="82073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a:xfrm>
            <a:off x="3779838" y="6453188"/>
            <a:ext cx="2133600" cy="268287"/>
          </a:xfrm>
          <a:prstGeom prst="rect">
            <a:avLst/>
          </a:prstGeom>
        </p:spPr>
        <p:txBody>
          <a:bodyPr/>
          <a:lstStyle>
            <a:lvl1pPr algn="ctr">
              <a:defRPr sz="800">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22A7B424-AC65-4534-8ADA-82730B51716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6988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5A763EF-FE02-48AC-9E9F-7AF0A69C91B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565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F546B11-32CD-4C62-91CD-F8B6D53E7FE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68085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456D6A8-5587-407D-99C1-A32B171C000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4202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FA5FB86-AA97-4E8E-988C-0569B1322F4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881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5CA645F-336A-44FB-9023-FC3BF244D8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36693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67647F5-DC47-491E-9759-41366E66ED0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2377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C4E978E-3372-4298-8079-FA2CD86F51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7471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358775"/>
            <a:ext cx="1943100" cy="5554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358775"/>
            <a:ext cx="5676900"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1D76FFF-FDA1-4942-9981-C1AA57C7F692}" type="slidenum">
              <a:rPr lang="en-US"/>
              <a:pPr>
                <a:defRPr/>
              </a:pPr>
              <a:t>‹#›</a:t>
            </a:fld>
            <a:endParaRPr lang="en-US" dirty="0"/>
          </a:p>
        </p:txBody>
      </p:sp>
    </p:spTree>
    <p:extLst>
      <p:ext uri="{BB962C8B-B14F-4D97-AF65-F5344CB8AC3E}">
        <p14:creationId xmlns:p14="http://schemas.microsoft.com/office/powerpoint/2010/main" val="216292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4380576-50ED-4DA6-A48C-F1214A268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7440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82BA20B-63D0-42C9-9E96-108897CF63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20508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0544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468313" y="1052513"/>
            <a:ext cx="82073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a:xfrm>
            <a:off x="3779838" y="6453188"/>
            <a:ext cx="2133600" cy="268287"/>
          </a:xfrm>
          <a:prstGeom prst="rect">
            <a:avLst/>
          </a:prstGeom>
        </p:spPr>
        <p:txBody>
          <a:bodyPr/>
          <a:lstStyle>
            <a:lvl1pPr algn="ctr">
              <a:defRPr sz="800">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22A7B424-AC65-4534-8ADA-82730B51716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03960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5A763EF-FE02-48AC-9E9F-7AF0A69C91B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49650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F546B11-32CD-4C62-91CD-F8B6D53E7FE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2972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456D6A8-5587-407D-99C1-A32B171C000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1688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FA5FB86-AA97-4E8E-988C-0569B1322F4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7374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5CA645F-336A-44FB-9023-FC3BF244D8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5488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67647F5-DC47-491E-9759-41366E66ED0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7431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200052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C4E978E-3372-4298-8079-FA2CD86F51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3381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4380576-50ED-4DA6-A48C-F1214A268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8384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82BA20B-63D0-42C9-9E96-108897CF63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52511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50963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468313" y="1052513"/>
            <a:ext cx="82073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a:xfrm>
            <a:off x="3779838" y="6453188"/>
            <a:ext cx="2133600" cy="268287"/>
          </a:xfrm>
          <a:prstGeom prst="rect">
            <a:avLst/>
          </a:prstGeom>
        </p:spPr>
        <p:txBody>
          <a:bodyPr/>
          <a:lstStyle>
            <a:lvl1pPr algn="ctr">
              <a:defRPr sz="800">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22A7B424-AC65-4534-8ADA-82730B51716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4473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5A763EF-FE02-48AC-9E9F-7AF0A69C91B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7432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F546B11-32CD-4C62-91CD-F8B6D53E7FE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2958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456D6A8-5587-407D-99C1-A32B171C000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4898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FA5FB86-AA97-4E8E-988C-0569B1322F4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5732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5CA645F-336A-44FB-9023-FC3BF244D81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4554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468313" y="1052513"/>
            <a:ext cx="82073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a:xfrm>
            <a:off x="3779838" y="6453188"/>
            <a:ext cx="2133600" cy="268287"/>
          </a:xfrm>
          <a:prstGeom prst="rect">
            <a:avLst/>
          </a:prstGeom>
        </p:spPr>
        <p:txBody>
          <a:bodyPr/>
          <a:lstStyle>
            <a:lvl1pPr algn="ctr">
              <a:defRPr sz="800">
                <a:cs typeface="+mn-cs"/>
              </a:defRPr>
            </a:lvl1pPr>
          </a:lstStyle>
          <a:p>
            <a:pPr>
              <a:defRPr/>
            </a:pPr>
            <a:endParaRPr lang="en-GB" dirty="0"/>
          </a:p>
        </p:txBody>
      </p:sp>
      <p:sp>
        <p:nvSpPr>
          <p:cNvPr id="6" name="Rectangle 6"/>
          <p:cNvSpPr>
            <a:spLocks noGrp="1" noChangeArrowheads="1"/>
          </p:cNvSpPr>
          <p:nvPr>
            <p:ph type="sldNum" sz="quarter" idx="11"/>
          </p:nvPr>
        </p:nvSpPr>
        <p:spPr/>
        <p:txBody>
          <a:bodyPr/>
          <a:lstStyle>
            <a:lvl1pPr>
              <a:defRPr/>
            </a:lvl1pPr>
          </a:lstStyle>
          <a:p>
            <a:pPr>
              <a:defRPr/>
            </a:pPr>
            <a:fld id="{22A7B424-AC65-4534-8ADA-82730B517166}" type="slidenum">
              <a:rPr lang="en-GB"/>
              <a:pPr>
                <a:defRPr/>
              </a:pPr>
              <a:t>‹#›</a:t>
            </a:fld>
            <a:endParaRPr lang="en-GB" dirty="0"/>
          </a:p>
        </p:txBody>
      </p:sp>
    </p:spTree>
    <p:extLst>
      <p:ext uri="{BB962C8B-B14F-4D97-AF65-F5344CB8AC3E}">
        <p14:creationId xmlns:p14="http://schemas.microsoft.com/office/powerpoint/2010/main" val="134375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67647F5-DC47-491E-9759-41366E66ED0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00487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C4E978E-3372-4298-8079-FA2CD86F514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4294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4380576-50ED-4DA6-A48C-F1214A268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4871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82BA20B-63D0-42C9-9E96-108897CF63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95125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45A763EF-FE02-48AC-9E9F-7AF0A69C91B5}" type="slidenum">
              <a:rPr lang="en-GB"/>
              <a:pPr>
                <a:defRPr/>
              </a:pPr>
              <a:t>‹#›</a:t>
            </a:fld>
            <a:endParaRPr lang="en-GB" dirty="0"/>
          </a:p>
        </p:txBody>
      </p:sp>
    </p:spTree>
    <p:extLst>
      <p:ext uri="{BB962C8B-B14F-4D97-AF65-F5344CB8AC3E}">
        <p14:creationId xmlns:p14="http://schemas.microsoft.com/office/powerpoint/2010/main" val="421801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F546B11-32CD-4C62-91CD-F8B6D53E7FE2}" type="slidenum">
              <a:rPr lang="en-GB"/>
              <a:pPr>
                <a:defRPr/>
              </a:pPr>
              <a:t>‹#›</a:t>
            </a:fld>
            <a:endParaRPr lang="en-GB" dirty="0"/>
          </a:p>
        </p:txBody>
      </p:sp>
    </p:spTree>
    <p:extLst>
      <p:ext uri="{BB962C8B-B14F-4D97-AF65-F5344CB8AC3E}">
        <p14:creationId xmlns:p14="http://schemas.microsoft.com/office/powerpoint/2010/main" val="293739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E456D6A8-5587-407D-99C1-A32B171C000A}" type="slidenum">
              <a:rPr lang="en-GB"/>
              <a:pPr>
                <a:defRPr/>
              </a:pPr>
              <a:t>‹#›</a:t>
            </a:fld>
            <a:endParaRPr lang="en-GB" dirty="0"/>
          </a:p>
        </p:txBody>
      </p:sp>
    </p:spTree>
    <p:extLst>
      <p:ext uri="{BB962C8B-B14F-4D97-AF65-F5344CB8AC3E}">
        <p14:creationId xmlns:p14="http://schemas.microsoft.com/office/powerpoint/2010/main" val="1274778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7FA5FB86-AA97-4E8E-988C-0569B1322F4C}" type="slidenum">
              <a:rPr lang="en-GB"/>
              <a:pPr>
                <a:defRPr/>
              </a:pPr>
              <a:t>‹#›</a:t>
            </a:fld>
            <a:endParaRPr lang="en-GB" dirty="0"/>
          </a:p>
        </p:txBody>
      </p:sp>
    </p:spTree>
    <p:extLst>
      <p:ext uri="{BB962C8B-B14F-4D97-AF65-F5344CB8AC3E}">
        <p14:creationId xmlns:p14="http://schemas.microsoft.com/office/powerpoint/2010/main" val="30663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A5CA645F-336A-44FB-9023-FC3BF244D81A}" type="slidenum">
              <a:rPr lang="en-GB"/>
              <a:pPr>
                <a:defRPr/>
              </a:pPr>
              <a:t>‹#›</a:t>
            </a:fld>
            <a:endParaRPr lang="en-GB" dirty="0"/>
          </a:p>
        </p:txBody>
      </p:sp>
    </p:spTree>
    <p:extLst>
      <p:ext uri="{BB962C8B-B14F-4D97-AF65-F5344CB8AC3E}">
        <p14:creationId xmlns:p14="http://schemas.microsoft.com/office/powerpoint/2010/main" val="87305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67647F5-DC47-491E-9759-41366E66ED00}" type="slidenum">
              <a:rPr lang="en-GB"/>
              <a:pPr>
                <a:defRPr/>
              </a:pPr>
              <a:t>‹#›</a:t>
            </a:fld>
            <a:endParaRPr lang="en-GB" dirty="0"/>
          </a:p>
        </p:txBody>
      </p:sp>
    </p:spTree>
    <p:extLst>
      <p:ext uri="{BB962C8B-B14F-4D97-AF65-F5344CB8AC3E}">
        <p14:creationId xmlns:p14="http://schemas.microsoft.com/office/powerpoint/2010/main" val="4722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B2F25D3-EB62-422D-B247-F05CCDE6BBB6}" type="slidenum">
              <a:rPr lang="en-US"/>
              <a:pPr>
                <a:defRPr/>
              </a:pPr>
              <a:t>‹#›</a:t>
            </a:fld>
            <a:endParaRPr lang="en-US" dirty="0"/>
          </a:p>
        </p:txBody>
      </p:sp>
    </p:spTree>
    <p:extLst>
      <p:ext uri="{BB962C8B-B14F-4D97-AF65-F5344CB8AC3E}">
        <p14:creationId xmlns:p14="http://schemas.microsoft.com/office/powerpoint/2010/main" val="5919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C4E978E-3372-4298-8079-FA2CD86F514F}" type="slidenum">
              <a:rPr lang="en-GB"/>
              <a:pPr>
                <a:defRPr/>
              </a:pPr>
              <a:t>‹#›</a:t>
            </a:fld>
            <a:endParaRPr lang="en-GB" dirty="0"/>
          </a:p>
        </p:txBody>
      </p:sp>
    </p:spTree>
    <p:extLst>
      <p:ext uri="{BB962C8B-B14F-4D97-AF65-F5344CB8AC3E}">
        <p14:creationId xmlns:p14="http://schemas.microsoft.com/office/powerpoint/2010/main" val="200573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4380576-50ED-4DA6-A48C-F1214A26814D}" type="slidenum">
              <a:rPr lang="en-GB"/>
              <a:pPr>
                <a:defRPr/>
              </a:pPr>
              <a:t>‹#›</a:t>
            </a:fld>
            <a:endParaRPr lang="en-GB" dirty="0"/>
          </a:p>
        </p:txBody>
      </p:sp>
    </p:spTree>
    <p:extLst>
      <p:ext uri="{BB962C8B-B14F-4D97-AF65-F5344CB8AC3E}">
        <p14:creationId xmlns:p14="http://schemas.microsoft.com/office/powerpoint/2010/main" val="3543402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982BA20B-63D0-42C9-9E96-108897CF6339}" type="slidenum">
              <a:rPr lang="en-GB"/>
              <a:pPr>
                <a:defRPr/>
              </a:pPr>
              <a:t>‹#›</a:t>
            </a:fld>
            <a:endParaRPr lang="en-GB" dirty="0"/>
          </a:p>
        </p:txBody>
      </p:sp>
    </p:spTree>
    <p:extLst>
      <p:ext uri="{BB962C8B-B14F-4D97-AF65-F5344CB8AC3E}">
        <p14:creationId xmlns:p14="http://schemas.microsoft.com/office/powerpoint/2010/main" val="157933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03533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4310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756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7986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1538" y="17986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8262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518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61224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061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06017B6-23ED-435A-9AB9-54B5F1A063B8}" type="slidenum">
              <a:rPr lang="en-US"/>
              <a:pPr>
                <a:defRPr/>
              </a:pPr>
              <a:t>‹#›</a:t>
            </a:fld>
            <a:endParaRPr lang="en-US" dirty="0"/>
          </a:p>
        </p:txBody>
      </p:sp>
    </p:spTree>
    <p:extLst>
      <p:ext uri="{BB962C8B-B14F-4D97-AF65-F5344CB8AC3E}">
        <p14:creationId xmlns:p14="http://schemas.microsoft.com/office/powerpoint/2010/main" val="427953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2788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4571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6138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0025" y="358775"/>
            <a:ext cx="1943100" cy="5554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358775"/>
            <a:ext cx="5678487"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0839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8374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236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645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798638"/>
            <a:ext cx="381000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1538" y="1798638"/>
            <a:ext cx="3810000"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0929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1031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272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7986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1538" y="17986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1E1EBDDC-1849-4C67-9033-ED74F8AF0E3D}" type="slidenum">
              <a:rPr lang="en-US"/>
              <a:pPr>
                <a:defRPr/>
              </a:pPr>
              <a:t>‹#›</a:t>
            </a:fld>
            <a:endParaRPr lang="en-US" dirty="0"/>
          </a:p>
        </p:txBody>
      </p:sp>
    </p:spTree>
    <p:extLst>
      <p:ext uri="{BB962C8B-B14F-4D97-AF65-F5344CB8AC3E}">
        <p14:creationId xmlns:p14="http://schemas.microsoft.com/office/powerpoint/2010/main" val="356743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666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9356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051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998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0025" y="358775"/>
            <a:ext cx="1943100" cy="50403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358775"/>
            <a:ext cx="5678487" cy="5040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986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138" y="358775"/>
            <a:ext cx="7773987" cy="96043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19138" y="1798638"/>
            <a:ext cx="7772400" cy="3600450"/>
          </a:xfrm>
        </p:spPr>
        <p:txBody>
          <a:bodyPr/>
          <a:lstStyle/>
          <a:p>
            <a:pPr lvl="0"/>
            <a:endParaRPr lang="en-GB" noProof="0" dirty="0" smtClean="0"/>
          </a:p>
        </p:txBody>
      </p:sp>
    </p:spTree>
    <p:extLst>
      <p:ext uri="{BB962C8B-B14F-4D97-AF65-F5344CB8AC3E}">
        <p14:creationId xmlns:p14="http://schemas.microsoft.com/office/powerpoint/2010/main" val="121723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64670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xfrm>
            <a:off x="457200" y="6453188"/>
            <a:ext cx="2133600" cy="268287"/>
          </a:xfrm>
          <a:prstGeom prst="rect">
            <a:avLst/>
          </a:prstGeom>
        </p:spPr>
        <p:txBody>
          <a:bodyPr/>
          <a:lstStyle>
            <a:lvl1pPr>
              <a:defRPr sz="800">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453188"/>
            <a:ext cx="2895600" cy="268287"/>
          </a:xfrm>
          <a:prstGeom prst="rect">
            <a:avLst/>
          </a:prstGeom>
        </p:spPr>
        <p:txBody>
          <a:bodyPr/>
          <a:lstStyle>
            <a:lvl1pPr>
              <a:defRPr sz="800">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6726512D-027E-4CC1-BB71-767C5299D16D}" type="slidenum">
              <a:rPr lang="en-GB"/>
              <a:pPr>
                <a:defRPr/>
              </a:pPr>
              <a:t>‹#›</a:t>
            </a:fld>
            <a:endParaRPr lang="en-GB" dirty="0"/>
          </a:p>
        </p:txBody>
      </p:sp>
    </p:spTree>
    <p:extLst>
      <p:ext uri="{BB962C8B-B14F-4D97-AF65-F5344CB8AC3E}">
        <p14:creationId xmlns:p14="http://schemas.microsoft.com/office/powerpoint/2010/main" val="360867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F68A6BC-B870-4530-A100-194858AFFC4E}" type="slidenum">
              <a:rPr lang="en-GB"/>
              <a:pPr>
                <a:defRPr/>
              </a:pPr>
              <a:t>‹#›</a:t>
            </a:fld>
            <a:endParaRPr lang="en-GB" dirty="0"/>
          </a:p>
        </p:txBody>
      </p:sp>
    </p:spTree>
    <p:extLst>
      <p:ext uri="{BB962C8B-B14F-4D97-AF65-F5344CB8AC3E}">
        <p14:creationId xmlns:p14="http://schemas.microsoft.com/office/powerpoint/2010/main" val="3803084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798239CC-CB81-499B-81CD-9EB2C8BBD088}" type="slidenum">
              <a:rPr lang="en-GB"/>
              <a:pPr>
                <a:defRPr/>
              </a:pPr>
              <a:t>‹#›</a:t>
            </a:fld>
            <a:endParaRPr lang="en-GB" dirty="0"/>
          </a:p>
        </p:txBody>
      </p:sp>
    </p:spTree>
    <p:extLst>
      <p:ext uri="{BB962C8B-B14F-4D97-AF65-F5344CB8AC3E}">
        <p14:creationId xmlns:p14="http://schemas.microsoft.com/office/powerpoint/2010/main" val="1671529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FAEC6B5-68AC-48DC-9E0E-895F72F8E495}" type="slidenum">
              <a:rPr lang="en-US"/>
              <a:pPr>
                <a:defRPr/>
              </a:pPr>
              <a:t>‹#›</a:t>
            </a:fld>
            <a:endParaRPr lang="en-US" dirty="0"/>
          </a:p>
        </p:txBody>
      </p:sp>
    </p:spTree>
    <p:extLst>
      <p:ext uri="{BB962C8B-B14F-4D97-AF65-F5344CB8AC3E}">
        <p14:creationId xmlns:p14="http://schemas.microsoft.com/office/powerpoint/2010/main" val="230127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B93C5DEA-952D-4FE7-B1DF-8F7FED47E393}" type="slidenum">
              <a:rPr lang="en-GB"/>
              <a:pPr>
                <a:defRPr/>
              </a:pPr>
              <a:t>‹#›</a:t>
            </a:fld>
            <a:endParaRPr lang="en-GB" dirty="0"/>
          </a:p>
        </p:txBody>
      </p:sp>
    </p:spTree>
    <p:extLst>
      <p:ext uri="{BB962C8B-B14F-4D97-AF65-F5344CB8AC3E}">
        <p14:creationId xmlns:p14="http://schemas.microsoft.com/office/powerpoint/2010/main" val="404069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2BE80B23-9EEB-445E-B74D-13ECA576232D}" type="slidenum">
              <a:rPr lang="en-GB"/>
              <a:pPr>
                <a:defRPr/>
              </a:pPr>
              <a:t>‹#›</a:t>
            </a:fld>
            <a:endParaRPr lang="en-GB" dirty="0"/>
          </a:p>
        </p:txBody>
      </p:sp>
    </p:spTree>
    <p:extLst>
      <p:ext uri="{BB962C8B-B14F-4D97-AF65-F5344CB8AC3E}">
        <p14:creationId xmlns:p14="http://schemas.microsoft.com/office/powerpoint/2010/main" val="2675857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B949BC17-051A-45A0-862A-474AEAC37C56}" type="slidenum">
              <a:rPr lang="en-GB"/>
              <a:pPr>
                <a:defRPr/>
              </a:pPr>
              <a:t>‹#›</a:t>
            </a:fld>
            <a:endParaRPr lang="en-GB" dirty="0"/>
          </a:p>
        </p:txBody>
      </p:sp>
    </p:spTree>
    <p:extLst>
      <p:ext uri="{BB962C8B-B14F-4D97-AF65-F5344CB8AC3E}">
        <p14:creationId xmlns:p14="http://schemas.microsoft.com/office/powerpoint/2010/main" val="198090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F4DD13E6-4DDB-4A65-8F55-65E9CC8CC622}" type="slidenum">
              <a:rPr lang="en-GB"/>
              <a:pPr>
                <a:defRPr/>
              </a:pPr>
              <a:t>‹#›</a:t>
            </a:fld>
            <a:endParaRPr lang="en-GB" dirty="0"/>
          </a:p>
        </p:txBody>
      </p:sp>
    </p:spTree>
    <p:extLst>
      <p:ext uri="{BB962C8B-B14F-4D97-AF65-F5344CB8AC3E}">
        <p14:creationId xmlns:p14="http://schemas.microsoft.com/office/powerpoint/2010/main" val="3109736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6AD5BEEC-5AB3-44CE-9C81-0399301FE718}" type="slidenum">
              <a:rPr lang="en-GB"/>
              <a:pPr>
                <a:defRPr/>
              </a:pPr>
              <a:t>‹#›</a:t>
            </a:fld>
            <a:endParaRPr lang="en-GB" dirty="0"/>
          </a:p>
        </p:txBody>
      </p:sp>
    </p:spTree>
    <p:extLst>
      <p:ext uri="{BB962C8B-B14F-4D97-AF65-F5344CB8AC3E}">
        <p14:creationId xmlns:p14="http://schemas.microsoft.com/office/powerpoint/2010/main" val="105433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84653DD9-7604-4091-A4B6-4C800F9D6FA4}" type="slidenum">
              <a:rPr lang="en-GB"/>
              <a:pPr>
                <a:defRPr/>
              </a:pPr>
              <a:t>‹#›</a:t>
            </a:fld>
            <a:endParaRPr lang="en-GB" dirty="0"/>
          </a:p>
        </p:txBody>
      </p:sp>
    </p:spTree>
    <p:extLst>
      <p:ext uri="{BB962C8B-B14F-4D97-AF65-F5344CB8AC3E}">
        <p14:creationId xmlns:p14="http://schemas.microsoft.com/office/powerpoint/2010/main" val="311023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F822AB4A-603E-4D15-8C81-572EB3579061}" type="slidenum">
              <a:rPr lang="en-GB"/>
              <a:pPr>
                <a:defRPr/>
              </a:pPr>
              <a:t>‹#›</a:t>
            </a:fld>
            <a:endParaRPr lang="en-GB" dirty="0"/>
          </a:p>
        </p:txBody>
      </p:sp>
    </p:spTree>
    <p:extLst>
      <p:ext uri="{BB962C8B-B14F-4D97-AF65-F5344CB8AC3E}">
        <p14:creationId xmlns:p14="http://schemas.microsoft.com/office/powerpoint/2010/main" val="2906032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84899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xfrm>
            <a:off x="457200" y="6453188"/>
            <a:ext cx="2133600" cy="268287"/>
          </a:xfrm>
          <a:prstGeom prst="rect">
            <a:avLst/>
          </a:prstGeom>
        </p:spPr>
        <p:txBody>
          <a:bodyPr/>
          <a:lstStyle>
            <a:lvl1pPr>
              <a:defRPr sz="800">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453188"/>
            <a:ext cx="2895600" cy="268287"/>
          </a:xfrm>
          <a:prstGeom prst="rect">
            <a:avLst/>
          </a:prstGeom>
        </p:spPr>
        <p:txBody>
          <a:bodyPr/>
          <a:lstStyle>
            <a:lvl1pPr>
              <a:defRPr sz="800">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53691213-191C-46F2-AC01-515BA882A953}" type="slidenum">
              <a:rPr lang="en-GB"/>
              <a:pPr>
                <a:defRPr/>
              </a:pPr>
              <a:t>‹#›</a:t>
            </a:fld>
            <a:endParaRPr lang="en-GB" dirty="0"/>
          </a:p>
        </p:txBody>
      </p:sp>
    </p:spTree>
    <p:extLst>
      <p:ext uri="{BB962C8B-B14F-4D97-AF65-F5344CB8AC3E}">
        <p14:creationId xmlns:p14="http://schemas.microsoft.com/office/powerpoint/2010/main" val="82805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47F6B893-B66F-4F01-A5A4-4CFBB1877FF4}" type="slidenum">
              <a:rPr lang="en-GB"/>
              <a:pPr>
                <a:defRPr/>
              </a:pPr>
              <a:t>‹#›</a:t>
            </a:fld>
            <a:endParaRPr lang="en-GB" dirty="0"/>
          </a:p>
        </p:txBody>
      </p:sp>
    </p:spTree>
    <p:extLst>
      <p:ext uri="{BB962C8B-B14F-4D97-AF65-F5344CB8AC3E}">
        <p14:creationId xmlns:p14="http://schemas.microsoft.com/office/powerpoint/2010/main" val="3989410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FA98CAA-71B0-408B-A77E-274EDAD0F0C8}" type="slidenum">
              <a:rPr lang="en-US"/>
              <a:pPr>
                <a:defRPr/>
              </a:pPr>
              <a:t>‹#›</a:t>
            </a:fld>
            <a:endParaRPr lang="en-US" dirty="0"/>
          </a:p>
        </p:txBody>
      </p:sp>
    </p:spTree>
    <p:extLst>
      <p:ext uri="{BB962C8B-B14F-4D97-AF65-F5344CB8AC3E}">
        <p14:creationId xmlns:p14="http://schemas.microsoft.com/office/powerpoint/2010/main" val="2077010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48589FEC-1440-44B1-90ED-4EDCB0CF5A23}" type="slidenum">
              <a:rPr lang="en-GB"/>
              <a:pPr>
                <a:defRPr/>
              </a:pPr>
              <a:t>‹#›</a:t>
            </a:fld>
            <a:endParaRPr lang="en-GB" dirty="0"/>
          </a:p>
        </p:txBody>
      </p:sp>
    </p:spTree>
    <p:extLst>
      <p:ext uri="{BB962C8B-B14F-4D97-AF65-F5344CB8AC3E}">
        <p14:creationId xmlns:p14="http://schemas.microsoft.com/office/powerpoint/2010/main" val="61820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2B1382D1-64B4-4371-A833-0D70A53607CB}" type="slidenum">
              <a:rPr lang="en-GB"/>
              <a:pPr>
                <a:defRPr/>
              </a:pPr>
              <a:t>‹#›</a:t>
            </a:fld>
            <a:endParaRPr lang="en-GB" dirty="0"/>
          </a:p>
        </p:txBody>
      </p:sp>
    </p:spTree>
    <p:extLst>
      <p:ext uri="{BB962C8B-B14F-4D97-AF65-F5344CB8AC3E}">
        <p14:creationId xmlns:p14="http://schemas.microsoft.com/office/powerpoint/2010/main" val="206342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89AD7260-9D35-42D4-AE91-BD036F3E6CF1}" type="slidenum">
              <a:rPr lang="en-GB"/>
              <a:pPr>
                <a:defRPr/>
              </a:pPr>
              <a:t>‹#›</a:t>
            </a:fld>
            <a:endParaRPr lang="en-GB" dirty="0"/>
          </a:p>
        </p:txBody>
      </p:sp>
    </p:spTree>
    <p:extLst>
      <p:ext uri="{BB962C8B-B14F-4D97-AF65-F5344CB8AC3E}">
        <p14:creationId xmlns:p14="http://schemas.microsoft.com/office/powerpoint/2010/main" val="3675033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233B2115-1652-40FF-BECE-E449CBBDC632}" type="slidenum">
              <a:rPr lang="en-GB"/>
              <a:pPr>
                <a:defRPr/>
              </a:pPr>
              <a:t>‹#›</a:t>
            </a:fld>
            <a:endParaRPr lang="en-GB" dirty="0"/>
          </a:p>
        </p:txBody>
      </p:sp>
    </p:spTree>
    <p:extLst>
      <p:ext uri="{BB962C8B-B14F-4D97-AF65-F5344CB8AC3E}">
        <p14:creationId xmlns:p14="http://schemas.microsoft.com/office/powerpoint/2010/main" val="339900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9FB936EE-0FBC-4DBF-926E-69DA5B434FAB}" type="slidenum">
              <a:rPr lang="en-GB"/>
              <a:pPr>
                <a:defRPr/>
              </a:pPr>
              <a:t>‹#›</a:t>
            </a:fld>
            <a:endParaRPr lang="en-GB" dirty="0"/>
          </a:p>
        </p:txBody>
      </p:sp>
    </p:spTree>
    <p:extLst>
      <p:ext uri="{BB962C8B-B14F-4D97-AF65-F5344CB8AC3E}">
        <p14:creationId xmlns:p14="http://schemas.microsoft.com/office/powerpoint/2010/main" val="1805682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AEFD932-F579-4041-A96B-FDF994EC3538}" type="slidenum">
              <a:rPr lang="en-GB"/>
              <a:pPr>
                <a:defRPr/>
              </a:pPr>
              <a:t>‹#›</a:t>
            </a:fld>
            <a:endParaRPr lang="en-GB" dirty="0"/>
          </a:p>
        </p:txBody>
      </p:sp>
    </p:spTree>
    <p:extLst>
      <p:ext uri="{BB962C8B-B14F-4D97-AF65-F5344CB8AC3E}">
        <p14:creationId xmlns:p14="http://schemas.microsoft.com/office/powerpoint/2010/main" val="3499741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8204983E-E9DA-4216-A09B-174BA25207D3}" type="slidenum">
              <a:rPr lang="en-GB"/>
              <a:pPr>
                <a:defRPr/>
              </a:pPr>
              <a:t>‹#›</a:t>
            </a:fld>
            <a:endParaRPr lang="en-GB" dirty="0"/>
          </a:p>
        </p:txBody>
      </p:sp>
    </p:spTree>
    <p:extLst>
      <p:ext uri="{BB962C8B-B14F-4D97-AF65-F5344CB8AC3E}">
        <p14:creationId xmlns:p14="http://schemas.microsoft.com/office/powerpoint/2010/main" val="4250221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D76D046-4BF3-4487-AA12-C2E65C735FA4}" type="slidenum">
              <a:rPr lang="en-GB"/>
              <a:pPr>
                <a:defRPr/>
              </a:pPr>
              <a:t>‹#›</a:t>
            </a:fld>
            <a:endParaRPr lang="en-GB" dirty="0"/>
          </a:p>
        </p:txBody>
      </p:sp>
    </p:spTree>
    <p:extLst>
      <p:ext uri="{BB962C8B-B14F-4D97-AF65-F5344CB8AC3E}">
        <p14:creationId xmlns:p14="http://schemas.microsoft.com/office/powerpoint/2010/main" val="90450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242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xfrm>
            <a:off x="457200" y="6453188"/>
            <a:ext cx="2133600" cy="268287"/>
          </a:xfrm>
          <a:prstGeom prst="rect">
            <a:avLst/>
          </a:prstGeom>
        </p:spPr>
        <p:txBody>
          <a:bodyPr/>
          <a:lstStyle>
            <a:lvl1pPr>
              <a:defRPr sz="800">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453188"/>
            <a:ext cx="2895600" cy="268287"/>
          </a:xfrm>
          <a:prstGeom prst="rect">
            <a:avLst/>
          </a:prstGeom>
        </p:spPr>
        <p:txBody>
          <a:bodyPr/>
          <a:lstStyle>
            <a:lvl1pPr>
              <a:defRPr sz="800">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E2544A79-CCBC-48B6-A224-C4E08EB161DF}" type="slidenum">
              <a:rPr lang="en-GB"/>
              <a:pPr>
                <a:defRPr/>
              </a:pPr>
              <a:t>‹#›</a:t>
            </a:fld>
            <a:endParaRPr lang="en-GB" dirty="0"/>
          </a:p>
        </p:txBody>
      </p:sp>
    </p:spTree>
    <p:extLst>
      <p:ext uri="{BB962C8B-B14F-4D97-AF65-F5344CB8AC3E}">
        <p14:creationId xmlns:p14="http://schemas.microsoft.com/office/powerpoint/2010/main" val="825931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06E51D4-D22D-4B85-86B3-96B9D66C2B52}" type="slidenum">
              <a:rPr lang="en-US"/>
              <a:pPr>
                <a:defRPr/>
              </a:pPr>
              <a:t>‹#›</a:t>
            </a:fld>
            <a:endParaRPr lang="en-US" dirty="0"/>
          </a:p>
        </p:txBody>
      </p:sp>
    </p:spTree>
    <p:extLst>
      <p:ext uri="{BB962C8B-B14F-4D97-AF65-F5344CB8AC3E}">
        <p14:creationId xmlns:p14="http://schemas.microsoft.com/office/powerpoint/2010/main" val="66265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C8DFC842-815B-4028-BCA9-88DE7EB0A372}" type="slidenum">
              <a:rPr lang="en-GB"/>
              <a:pPr>
                <a:defRPr/>
              </a:pPr>
              <a:t>‹#›</a:t>
            </a:fld>
            <a:endParaRPr lang="en-GB" dirty="0"/>
          </a:p>
        </p:txBody>
      </p:sp>
    </p:spTree>
    <p:extLst>
      <p:ext uri="{BB962C8B-B14F-4D97-AF65-F5344CB8AC3E}">
        <p14:creationId xmlns:p14="http://schemas.microsoft.com/office/powerpoint/2010/main" val="175007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756731B6-E1C7-49FF-89C4-6D028D7BA3F1}" type="slidenum">
              <a:rPr lang="en-GB"/>
              <a:pPr>
                <a:defRPr/>
              </a:pPr>
              <a:t>‹#›</a:t>
            </a:fld>
            <a:endParaRPr lang="en-GB" dirty="0"/>
          </a:p>
        </p:txBody>
      </p:sp>
    </p:spTree>
    <p:extLst>
      <p:ext uri="{BB962C8B-B14F-4D97-AF65-F5344CB8AC3E}">
        <p14:creationId xmlns:p14="http://schemas.microsoft.com/office/powerpoint/2010/main" val="232817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32EB77D6-299D-4079-B3B2-530EF76E85CE}" type="slidenum">
              <a:rPr lang="en-GB"/>
              <a:pPr>
                <a:defRPr/>
              </a:pPr>
              <a:t>‹#›</a:t>
            </a:fld>
            <a:endParaRPr lang="en-GB" dirty="0"/>
          </a:p>
        </p:txBody>
      </p:sp>
    </p:spTree>
    <p:extLst>
      <p:ext uri="{BB962C8B-B14F-4D97-AF65-F5344CB8AC3E}">
        <p14:creationId xmlns:p14="http://schemas.microsoft.com/office/powerpoint/2010/main" val="2809372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90EF35AA-521C-4F1B-BB2A-12B771F6427F}" type="slidenum">
              <a:rPr lang="en-GB"/>
              <a:pPr>
                <a:defRPr/>
              </a:pPr>
              <a:t>‹#›</a:t>
            </a:fld>
            <a:endParaRPr lang="en-GB" dirty="0"/>
          </a:p>
        </p:txBody>
      </p:sp>
    </p:spTree>
    <p:extLst>
      <p:ext uri="{BB962C8B-B14F-4D97-AF65-F5344CB8AC3E}">
        <p14:creationId xmlns:p14="http://schemas.microsoft.com/office/powerpoint/2010/main" val="2489474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08BB1D6-0B21-4E81-B473-9366F79D6B21}" type="slidenum">
              <a:rPr lang="en-GB"/>
              <a:pPr>
                <a:defRPr/>
              </a:pPr>
              <a:t>‹#›</a:t>
            </a:fld>
            <a:endParaRPr lang="en-GB" dirty="0"/>
          </a:p>
        </p:txBody>
      </p:sp>
    </p:spTree>
    <p:extLst>
      <p:ext uri="{BB962C8B-B14F-4D97-AF65-F5344CB8AC3E}">
        <p14:creationId xmlns:p14="http://schemas.microsoft.com/office/powerpoint/2010/main" val="152034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2276F0E-7199-4E65-B798-EB23E77A0FCB}" type="slidenum">
              <a:rPr lang="en-GB"/>
              <a:pPr>
                <a:defRPr/>
              </a:pPr>
              <a:t>‹#›</a:t>
            </a:fld>
            <a:endParaRPr lang="en-GB" dirty="0"/>
          </a:p>
        </p:txBody>
      </p:sp>
    </p:spTree>
    <p:extLst>
      <p:ext uri="{BB962C8B-B14F-4D97-AF65-F5344CB8AC3E}">
        <p14:creationId xmlns:p14="http://schemas.microsoft.com/office/powerpoint/2010/main" val="359798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5FBC36A1-00BC-4AAB-BCA9-B2BF94CECF79}" type="slidenum">
              <a:rPr lang="en-GB"/>
              <a:pPr>
                <a:defRPr/>
              </a:pPr>
              <a:t>‹#›</a:t>
            </a:fld>
            <a:endParaRPr lang="en-GB" dirty="0"/>
          </a:p>
        </p:txBody>
      </p:sp>
    </p:spTree>
    <p:extLst>
      <p:ext uri="{BB962C8B-B14F-4D97-AF65-F5344CB8AC3E}">
        <p14:creationId xmlns:p14="http://schemas.microsoft.com/office/powerpoint/2010/main" val="817230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C2064C55-A5EB-460C-AE8F-A3F933988C2F}" type="slidenum">
              <a:rPr lang="en-GB"/>
              <a:pPr>
                <a:defRPr/>
              </a:pPr>
              <a:t>‹#›</a:t>
            </a:fld>
            <a:endParaRPr lang="en-GB" dirty="0"/>
          </a:p>
        </p:txBody>
      </p:sp>
    </p:spTree>
    <p:extLst>
      <p:ext uri="{BB962C8B-B14F-4D97-AF65-F5344CB8AC3E}">
        <p14:creationId xmlns:p14="http://schemas.microsoft.com/office/powerpoint/2010/main" val="122892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FBF6C65-84E7-43D0-A934-6E74EF7D8535}" type="slidenum">
              <a:rPr lang="en-GB"/>
              <a:pPr>
                <a:defRPr/>
              </a:pPr>
              <a:t>‹#›</a:t>
            </a:fld>
            <a:endParaRPr lang="en-GB" dirty="0"/>
          </a:p>
        </p:txBody>
      </p:sp>
    </p:spTree>
    <p:extLst>
      <p:ext uri="{BB962C8B-B14F-4D97-AF65-F5344CB8AC3E}">
        <p14:creationId xmlns:p14="http://schemas.microsoft.com/office/powerpoint/2010/main" val="319380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061187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773EB20-7FB9-4F48-B0B7-C98E732ADD43}" type="slidenum">
              <a:rPr lang="en-US"/>
              <a:pPr>
                <a:defRPr/>
              </a:pPr>
              <a:t>‹#›</a:t>
            </a:fld>
            <a:endParaRPr lang="en-US" dirty="0"/>
          </a:p>
        </p:txBody>
      </p:sp>
    </p:spTree>
    <p:extLst>
      <p:ext uri="{BB962C8B-B14F-4D97-AF65-F5344CB8AC3E}">
        <p14:creationId xmlns:p14="http://schemas.microsoft.com/office/powerpoint/2010/main" val="2594966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468313" y="1052513"/>
            <a:ext cx="82073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a:xfrm>
            <a:off x="3779838" y="6453188"/>
            <a:ext cx="2133600" cy="268287"/>
          </a:xfrm>
          <a:prstGeom prst="rect">
            <a:avLst/>
          </a:prstGeom>
        </p:spPr>
        <p:txBody>
          <a:bodyPr/>
          <a:lstStyle>
            <a:lvl1pPr algn="ctr">
              <a:defRPr sz="800">
                <a:solidFill>
                  <a:srgbClr val="000000"/>
                </a:solidFill>
                <a:cs typeface="+mn-cs"/>
              </a:defRPr>
            </a:lvl1pPr>
          </a:lstStyle>
          <a:p>
            <a:pPr>
              <a:defRPr/>
            </a:pPr>
            <a:endParaRPr lang="en-GB" dirty="0"/>
          </a:p>
        </p:txBody>
      </p:sp>
      <p:sp>
        <p:nvSpPr>
          <p:cNvPr id="6" name="Rectangle 6"/>
          <p:cNvSpPr>
            <a:spLocks noGrp="1" noChangeArrowheads="1"/>
          </p:cNvSpPr>
          <p:nvPr>
            <p:ph type="sldNum" sz="quarter" idx="11"/>
          </p:nvPr>
        </p:nvSpPr>
        <p:spPr/>
        <p:txBody>
          <a:bodyPr/>
          <a:lstStyle>
            <a:lvl1pPr>
              <a:defRPr/>
            </a:lvl1pPr>
          </a:lstStyle>
          <a:p>
            <a:pPr>
              <a:defRPr/>
            </a:pPr>
            <a:fld id="{396E9B59-2F8A-4725-90E3-31CF2175A70C}" type="slidenum">
              <a:rPr lang="en-GB"/>
              <a:pPr>
                <a:defRPr/>
              </a:pPr>
              <a:t>‹#›</a:t>
            </a:fld>
            <a:endParaRPr lang="en-GB" dirty="0"/>
          </a:p>
        </p:txBody>
      </p:sp>
    </p:spTree>
    <p:extLst>
      <p:ext uri="{BB962C8B-B14F-4D97-AF65-F5344CB8AC3E}">
        <p14:creationId xmlns:p14="http://schemas.microsoft.com/office/powerpoint/2010/main" val="155365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09A6415A-9A37-4A20-878F-EB2F0E523361}" type="slidenum">
              <a:rPr lang="en-GB"/>
              <a:pPr>
                <a:defRPr/>
              </a:pPr>
              <a:t>‹#›</a:t>
            </a:fld>
            <a:endParaRPr lang="en-GB" dirty="0"/>
          </a:p>
        </p:txBody>
      </p:sp>
    </p:spTree>
    <p:extLst>
      <p:ext uri="{BB962C8B-B14F-4D97-AF65-F5344CB8AC3E}">
        <p14:creationId xmlns:p14="http://schemas.microsoft.com/office/powerpoint/2010/main" val="355896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1C685256-AC6E-42DD-83E7-4D054A4ACAFB}" type="slidenum">
              <a:rPr lang="en-GB"/>
              <a:pPr>
                <a:defRPr/>
              </a:pPr>
              <a:t>‹#›</a:t>
            </a:fld>
            <a:endParaRPr lang="en-GB" dirty="0"/>
          </a:p>
        </p:txBody>
      </p:sp>
    </p:spTree>
    <p:extLst>
      <p:ext uri="{BB962C8B-B14F-4D97-AF65-F5344CB8AC3E}">
        <p14:creationId xmlns:p14="http://schemas.microsoft.com/office/powerpoint/2010/main" val="2234148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30992267-7DB6-4597-9AB3-6C9953CC2A58}" type="slidenum">
              <a:rPr lang="en-GB"/>
              <a:pPr>
                <a:defRPr/>
              </a:pPr>
              <a:t>‹#›</a:t>
            </a:fld>
            <a:endParaRPr lang="en-GB" dirty="0"/>
          </a:p>
        </p:txBody>
      </p:sp>
    </p:spTree>
    <p:extLst>
      <p:ext uri="{BB962C8B-B14F-4D97-AF65-F5344CB8AC3E}">
        <p14:creationId xmlns:p14="http://schemas.microsoft.com/office/powerpoint/2010/main" val="1735815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5A800261-6BAC-4038-87EA-56B59D9A647A}" type="slidenum">
              <a:rPr lang="en-GB"/>
              <a:pPr>
                <a:defRPr/>
              </a:pPr>
              <a:t>‹#›</a:t>
            </a:fld>
            <a:endParaRPr lang="en-GB" dirty="0"/>
          </a:p>
        </p:txBody>
      </p:sp>
    </p:spTree>
    <p:extLst>
      <p:ext uri="{BB962C8B-B14F-4D97-AF65-F5344CB8AC3E}">
        <p14:creationId xmlns:p14="http://schemas.microsoft.com/office/powerpoint/2010/main" val="365613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A4AEF024-C7F2-4B79-A09D-B1A135D17C6B}" type="slidenum">
              <a:rPr lang="en-GB"/>
              <a:pPr>
                <a:defRPr/>
              </a:pPr>
              <a:t>‹#›</a:t>
            </a:fld>
            <a:endParaRPr lang="en-GB" dirty="0"/>
          </a:p>
        </p:txBody>
      </p:sp>
    </p:spTree>
    <p:extLst>
      <p:ext uri="{BB962C8B-B14F-4D97-AF65-F5344CB8AC3E}">
        <p14:creationId xmlns:p14="http://schemas.microsoft.com/office/powerpoint/2010/main" val="2272203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1B2172D3-4950-45D8-8F52-85BD641FBE02}" type="slidenum">
              <a:rPr lang="en-GB"/>
              <a:pPr>
                <a:defRPr/>
              </a:pPr>
              <a:t>‹#›</a:t>
            </a:fld>
            <a:endParaRPr lang="en-GB" dirty="0"/>
          </a:p>
        </p:txBody>
      </p:sp>
    </p:spTree>
    <p:extLst>
      <p:ext uri="{BB962C8B-B14F-4D97-AF65-F5344CB8AC3E}">
        <p14:creationId xmlns:p14="http://schemas.microsoft.com/office/powerpoint/2010/main" val="193854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1FA48D3-37F8-44F7-8889-4A3A428C3353}" type="slidenum">
              <a:rPr lang="en-GB"/>
              <a:pPr>
                <a:defRPr/>
              </a:pPr>
              <a:t>‹#›</a:t>
            </a:fld>
            <a:endParaRPr lang="en-GB" dirty="0"/>
          </a:p>
        </p:txBody>
      </p:sp>
    </p:spTree>
    <p:extLst>
      <p:ext uri="{BB962C8B-B14F-4D97-AF65-F5344CB8AC3E}">
        <p14:creationId xmlns:p14="http://schemas.microsoft.com/office/powerpoint/2010/main" val="3104011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9670A507-ED47-4DC9-9BE1-3CF3ECF05503}" type="slidenum">
              <a:rPr lang="en-GB"/>
              <a:pPr>
                <a:defRPr/>
              </a:pPr>
              <a:t>‹#›</a:t>
            </a:fld>
            <a:endParaRPr lang="en-GB" dirty="0"/>
          </a:p>
        </p:txBody>
      </p:sp>
    </p:spTree>
    <p:extLst>
      <p:ext uri="{BB962C8B-B14F-4D97-AF65-F5344CB8AC3E}">
        <p14:creationId xmlns:p14="http://schemas.microsoft.com/office/powerpoint/2010/main" val="1993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8675DDF8-D327-47CF-A5C4-A8AD90475463}" type="slidenum">
              <a:rPr lang="en-GB"/>
              <a:pPr>
                <a:defRPr/>
              </a:pPr>
              <a:t>‹#›</a:t>
            </a:fld>
            <a:endParaRPr lang="en-GB" dirty="0"/>
          </a:p>
        </p:txBody>
      </p:sp>
    </p:spTree>
    <p:extLst>
      <p:ext uri="{BB962C8B-B14F-4D97-AF65-F5344CB8AC3E}">
        <p14:creationId xmlns:p14="http://schemas.microsoft.com/office/powerpoint/2010/main" val="2140704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97FAC2-EC39-42B6-A98A-C4A92F349154}" type="slidenum">
              <a:rPr lang="en-US"/>
              <a:pPr>
                <a:defRPr/>
              </a:pPr>
              <a:t>‹#›</a:t>
            </a:fld>
            <a:endParaRPr lang="en-US" dirty="0"/>
          </a:p>
        </p:txBody>
      </p:sp>
    </p:spTree>
    <p:extLst>
      <p:ext uri="{BB962C8B-B14F-4D97-AF65-F5344CB8AC3E}">
        <p14:creationId xmlns:p14="http://schemas.microsoft.com/office/powerpoint/2010/main" val="291354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12287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468313" y="1052513"/>
            <a:ext cx="82073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chor="b"/>
          <a:lstStyle/>
          <a:p>
            <a:r>
              <a:rPr lang="en-US" dirty="0" smtClean="0"/>
              <a:t>Click to edit Master title style</a:t>
            </a:r>
            <a:endParaRPr lang="en-GB" dirty="0"/>
          </a:p>
        </p:txBody>
      </p:sp>
      <p:sp>
        <p:nvSpPr>
          <p:cNvPr id="3" name="Content Placeholder 2"/>
          <p:cNvSpPr>
            <a:spLocks noGrp="1"/>
          </p:cNvSpPr>
          <p:nvPr>
            <p:ph idx="1"/>
          </p:nvPr>
        </p:nvSpPr>
        <p:spPr>
          <a:xfrm>
            <a:off x="457200" y="1196752"/>
            <a:ext cx="8229600" cy="5112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a:xfrm>
            <a:off x="3779838" y="6453188"/>
            <a:ext cx="2133600" cy="268287"/>
          </a:xfrm>
          <a:prstGeom prst="rect">
            <a:avLst/>
          </a:prstGeom>
        </p:spPr>
        <p:txBody>
          <a:bodyPr/>
          <a:lstStyle>
            <a:lvl1pPr algn="ctr">
              <a:defRPr sz="800">
                <a:solidFill>
                  <a:srgbClr val="000000"/>
                </a:solidFill>
                <a:cs typeface="+mn-cs"/>
              </a:defRPr>
            </a:lvl1pPr>
          </a:lstStyle>
          <a:p>
            <a:pPr>
              <a:defRPr/>
            </a:pPr>
            <a:endParaRPr lang="en-GB" dirty="0"/>
          </a:p>
        </p:txBody>
      </p:sp>
      <p:sp>
        <p:nvSpPr>
          <p:cNvPr id="6" name="Rectangle 6"/>
          <p:cNvSpPr>
            <a:spLocks noGrp="1" noChangeArrowheads="1"/>
          </p:cNvSpPr>
          <p:nvPr>
            <p:ph type="sldNum" sz="quarter" idx="11"/>
          </p:nvPr>
        </p:nvSpPr>
        <p:spPr/>
        <p:txBody>
          <a:bodyPr/>
          <a:lstStyle>
            <a:lvl1pPr>
              <a:defRPr/>
            </a:lvl1pPr>
          </a:lstStyle>
          <a:p>
            <a:pPr>
              <a:defRPr/>
            </a:pPr>
            <a:fld id="{B5CF164F-1D7A-4197-B749-1B4CE999F058}" type="slidenum">
              <a:rPr lang="en-GB"/>
              <a:pPr>
                <a:defRPr/>
              </a:pPr>
              <a:t>‹#›</a:t>
            </a:fld>
            <a:endParaRPr lang="en-GB" dirty="0"/>
          </a:p>
        </p:txBody>
      </p:sp>
    </p:spTree>
    <p:extLst>
      <p:ext uri="{BB962C8B-B14F-4D97-AF65-F5344CB8AC3E}">
        <p14:creationId xmlns:p14="http://schemas.microsoft.com/office/powerpoint/2010/main" val="970319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4043370-B9D9-4875-AE7D-5924CFE86A44}" type="slidenum">
              <a:rPr lang="en-GB"/>
              <a:pPr>
                <a:defRPr/>
              </a:pPr>
              <a:t>‹#›</a:t>
            </a:fld>
            <a:endParaRPr lang="en-GB" dirty="0"/>
          </a:p>
        </p:txBody>
      </p:sp>
    </p:spTree>
    <p:extLst>
      <p:ext uri="{BB962C8B-B14F-4D97-AF65-F5344CB8AC3E}">
        <p14:creationId xmlns:p14="http://schemas.microsoft.com/office/powerpoint/2010/main" val="222300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B62ABA8B-7D29-4998-B2D8-7C1C7FA85354}" type="slidenum">
              <a:rPr lang="en-GB"/>
              <a:pPr>
                <a:defRPr/>
              </a:pPr>
              <a:t>‹#›</a:t>
            </a:fld>
            <a:endParaRPr lang="en-GB" dirty="0"/>
          </a:p>
        </p:txBody>
      </p:sp>
    </p:spTree>
    <p:extLst>
      <p:ext uri="{BB962C8B-B14F-4D97-AF65-F5344CB8AC3E}">
        <p14:creationId xmlns:p14="http://schemas.microsoft.com/office/powerpoint/2010/main" val="386856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0864EE5E-D51D-4796-BDFA-92EE915888AC}" type="slidenum">
              <a:rPr lang="en-GB"/>
              <a:pPr>
                <a:defRPr/>
              </a:pPr>
              <a:t>‹#›</a:t>
            </a:fld>
            <a:endParaRPr lang="en-GB" dirty="0"/>
          </a:p>
        </p:txBody>
      </p:sp>
    </p:spTree>
    <p:extLst>
      <p:ext uri="{BB962C8B-B14F-4D97-AF65-F5344CB8AC3E}">
        <p14:creationId xmlns:p14="http://schemas.microsoft.com/office/powerpoint/2010/main" val="310417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45D6C787-AECC-48C8-BC28-266981D66CA6}" type="slidenum">
              <a:rPr lang="en-GB"/>
              <a:pPr>
                <a:defRPr/>
              </a:pPr>
              <a:t>‹#›</a:t>
            </a:fld>
            <a:endParaRPr lang="en-GB" dirty="0"/>
          </a:p>
        </p:txBody>
      </p:sp>
    </p:spTree>
    <p:extLst>
      <p:ext uri="{BB962C8B-B14F-4D97-AF65-F5344CB8AC3E}">
        <p14:creationId xmlns:p14="http://schemas.microsoft.com/office/powerpoint/2010/main" val="2047517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8FFCEEBF-AC16-4A6A-AC44-6DACDBCBD1D9}" type="slidenum">
              <a:rPr lang="en-GB"/>
              <a:pPr>
                <a:defRPr/>
              </a:pPr>
              <a:t>‹#›</a:t>
            </a:fld>
            <a:endParaRPr lang="en-GB" dirty="0"/>
          </a:p>
        </p:txBody>
      </p:sp>
    </p:spTree>
    <p:extLst>
      <p:ext uri="{BB962C8B-B14F-4D97-AF65-F5344CB8AC3E}">
        <p14:creationId xmlns:p14="http://schemas.microsoft.com/office/powerpoint/2010/main" val="1240647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4BB3B622-B284-46A4-A92B-C6C3A0E0F940}" type="slidenum">
              <a:rPr lang="en-GB"/>
              <a:pPr>
                <a:defRPr/>
              </a:pPr>
              <a:t>‹#›</a:t>
            </a:fld>
            <a:endParaRPr lang="en-GB" dirty="0"/>
          </a:p>
        </p:txBody>
      </p:sp>
    </p:spTree>
    <p:extLst>
      <p:ext uri="{BB962C8B-B14F-4D97-AF65-F5344CB8AC3E}">
        <p14:creationId xmlns:p14="http://schemas.microsoft.com/office/powerpoint/2010/main" val="421810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939C80C8-7E16-4D2E-868E-5C7F4D02500A}" type="slidenum">
              <a:rPr lang="en-GB"/>
              <a:pPr>
                <a:defRPr/>
              </a:pPr>
              <a:t>‹#›</a:t>
            </a:fld>
            <a:endParaRPr lang="en-GB" dirty="0"/>
          </a:p>
        </p:txBody>
      </p:sp>
    </p:spTree>
    <p:extLst>
      <p:ext uri="{BB962C8B-B14F-4D97-AF65-F5344CB8AC3E}">
        <p14:creationId xmlns:p14="http://schemas.microsoft.com/office/powerpoint/2010/main" val="21821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D0A8940B-89BE-4792-99AA-366F404EC55A}" type="slidenum">
              <a:rPr lang="en-GB"/>
              <a:pPr>
                <a:defRPr/>
              </a:pPr>
              <a:t>‹#›</a:t>
            </a:fld>
            <a:endParaRPr lang="en-GB" dirty="0"/>
          </a:p>
        </p:txBody>
      </p:sp>
    </p:spTree>
    <p:extLst>
      <p:ext uri="{BB962C8B-B14F-4D97-AF65-F5344CB8AC3E}">
        <p14:creationId xmlns:p14="http://schemas.microsoft.com/office/powerpoint/2010/main" val="175264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4.jpe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4.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4.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5.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6.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4.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4.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4.jpe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4.jpe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4.jpe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PT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924425"/>
            <a:ext cx="9144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19138" y="3587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719138" y="17986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30" name="Rectangle 6"/>
          <p:cNvSpPr>
            <a:spLocks noGrp="1" noChangeArrowheads="1"/>
          </p:cNvSpPr>
          <p:nvPr>
            <p:ph type="sldNum" sz="quarter" idx="4"/>
          </p:nvPr>
        </p:nvSpPr>
        <p:spPr bwMode="auto">
          <a:xfrm>
            <a:off x="8532813" y="115888"/>
            <a:ext cx="4651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1">
                <a:solidFill>
                  <a:schemeClr val="bg2"/>
                </a:solidFill>
                <a:latin typeface="Arial" charset="0"/>
                <a:ea typeface="ＭＳ Ｐゴシック" pitchFamily="1" charset="-128"/>
                <a:cs typeface="+mn-cs"/>
              </a:defRPr>
            </a:lvl1pPr>
          </a:lstStyle>
          <a:p>
            <a:pPr>
              <a:defRPr/>
            </a:pPr>
            <a:fld id="{9EE986B6-D6E5-4F0C-BE25-EF8EB42C71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824" r:id="rId1"/>
    <p:sldLayoutId id="2147487791" r:id="rId2"/>
    <p:sldLayoutId id="2147487792" r:id="rId3"/>
    <p:sldLayoutId id="2147487793" r:id="rId4"/>
    <p:sldLayoutId id="2147487794" r:id="rId5"/>
    <p:sldLayoutId id="2147487795" r:id="rId6"/>
    <p:sldLayoutId id="2147487796" r:id="rId7"/>
    <p:sldLayoutId id="2147487797" r:id="rId8"/>
    <p:sldLayoutId id="2147487798" r:id="rId9"/>
    <p:sldLayoutId id="2147487799" r:id="rId10"/>
    <p:sldLayoutId id="2147487800"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4400" b="1">
          <a:solidFill>
            <a:srgbClr val="0072C8"/>
          </a:solidFill>
          <a:latin typeface="+mj-lt"/>
          <a:ea typeface="MS PGothic" pitchFamily="34" charset="-128"/>
          <a:cs typeface="+mj-cs"/>
        </a:defRPr>
      </a:lvl1pPr>
      <a:lvl2pPr algn="l" rtl="0" eaLnBrk="0" fontAlgn="base" hangingPunct="0">
        <a:spcBef>
          <a:spcPct val="0"/>
        </a:spcBef>
        <a:spcAft>
          <a:spcPct val="0"/>
        </a:spcAft>
        <a:defRPr sz="4400" b="1">
          <a:solidFill>
            <a:srgbClr val="0072C8"/>
          </a:solidFill>
          <a:latin typeface="Arial" charset="0"/>
          <a:ea typeface="MS PGothic" pitchFamily="34" charset="-128"/>
        </a:defRPr>
      </a:lvl2pPr>
      <a:lvl3pPr algn="l" rtl="0" eaLnBrk="0" fontAlgn="base" hangingPunct="0">
        <a:spcBef>
          <a:spcPct val="0"/>
        </a:spcBef>
        <a:spcAft>
          <a:spcPct val="0"/>
        </a:spcAft>
        <a:defRPr sz="4400" b="1">
          <a:solidFill>
            <a:srgbClr val="0072C8"/>
          </a:solidFill>
          <a:latin typeface="Arial" charset="0"/>
          <a:ea typeface="MS PGothic" pitchFamily="34" charset="-128"/>
        </a:defRPr>
      </a:lvl3pPr>
      <a:lvl4pPr algn="l" rtl="0" eaLnBrk="0" fontAlgn="base" hangingPunct="0">
        <a:spcBef>
          <a:spcPct val="0"/>
        </a:spcBef>
        <a:spcAft>
          <a:spcPct val="0"/>
        </a:spcAft>
        <a:defRPr sz="4400" b="1">
          <a:solidFill>
            <a:srgbClr val="0072C8"/>
          </a:solidFill>
          <a:latin typeface="Arial" charset="0"/>
          <a:ea typeface="MS PGothic" pitchFamily="34" charset="-128"/>
        </a:defRPr>
      </a:lvl4pPr>
      <a:lvl5pPr algn="l" rtl="0" eaLnBrk="0" fontAlgn="base" hangingPunct="0">
        <a:spcBef>
          <a:spcPct val="0"/>
        </a:spcBef>
        <a:spcAft>
          <a:spcPct val="0"/>
        </a:spcAft>
        <a:defRPr sz="4400" b="1">
          <a:solidFill>
            <a:srgbClr val="0072C8"/>
          </a:solidFill>
          <a:latin typeface="Arial" charset="0"/>
          <a:ea typeface="MS PGothic" pitchFamily="34" charset="-128"/>
        </a:defRPr>
      </a:lvl5pPr>
      <a:lvl6pPr marL="457200" algn="l" rtl="0" fontAlgn="base">
        <a:spcBef>
          <a:spcPct val="0"/>
        </a:spcBef>
        <a:spcAft>
          <a:spcPct val="0"/>
        </a:spcAft>
        <a:defRPr sz="4400" b="1">
          <a:solidFill>
            <a:srgbClr val="0072C8"/>
          </a:solidFill>
          <a:latin typeface="Arial" charset="0"/>
          <a:ea typeface="ＭＳ Ｐゴシック" pitchFamily="1" charset="-128"/>
        </a:defRPr>
      </a:lvl6pPr>
      <a:lvl7pPr marL="914400" algn="l" rtl="0" fontAlgn="base">
        <a:spcBef>
          <a:spcPct val="0"/>
        </a:spcBef>
        <a:spcAft>
          <a:spcPct val="0"/>
        </a:spcAft>
        <a:defRPr sz="4400" b="1">
          <a:solidFill>
            <a:srgbClr val="0072C8"/>
          </a:solidFill>
          <a:latin typeface="Arial" charset="0"/>
          <a:ea typeface="ＭＳ Ｐゴシック" pitchFamily="1" charset="-128"/>
        </a:defRPr>
      </a:lvl7pPr>
      <a:lvl8pPr marL="1371600" algn="l" rtl="0" fontAlgn="base">
        <a:spcBef>
          <a:spcPct val="0"/>
        </a:spcBef>
        <a:spcAft>
          <a:spcPct val="0"/>
        </a:spcAft>
        <a:defRPr sz="4400" b="1">
          <a:solidFill>
            <a:srgbClr val="0072C8"/>
          </a:solidFill>
          <a:latin typeface="Arial" charset="0"/>
          <a:ea typeface="ＭＳ Ｐゴシック" pitchFamily="1" charset="-128"/>
        </a:defRPr>
      </a:lvl8pPr>
      <a:lvl9pPr marL="1828800" algn="l" rtl="0" fontAlgn="base">
        <a:spcBef>
          <a:spcPct val="0"/>
        </a:spcBef>
        <a:spcAft>
          <a:spcPct val="0"/>
        </a:spcAft>
        <a:defRPr sz="4400" b="1">
          <a:solidFill>
            <a:srgbClr val="0072C8"/>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0072C8"/>
        </a:buCl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0072C8"/>
        </a:buClr>
        <a:buChar char="•"/>
        <a:defRPr sz="32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0072C8"/>
        </a:buClr>
        <a:buFont typeface="Arial" charset="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2C8"/>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2C8"/>
        </a:buClr>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0072C8"/>
        </a:buClr>
        <a:buChar char="»"/>
        <a:defRPr sz="2000">
          <a:solidFill>
            <a:schemeClr val="tx1"/>
          </a:solidFill>
          <a:latin typeface="+mn-lt"/>
          <a:ea typeface="+mn-ea"/>
        </a:defRPr>
      </a:lvl6pPr>
      <a:lvl7pPr marL="2971800" indent="-228600" algn="l" rtl="0" fontAlgn="base">
        <a:spcBef>
          <a:spcPct val="20000"/>
        </a:spcBef>
        <a:spcAft>
          <a:spcPct val="0"/>
        </a:spcAft>
        <a:buClr>
          <a:srgbClr val="0072C8"/>
        </a:buClr>
        <a:buChar char="»"/>
        <a:defRPr sz="2000">
          <a:solidFill>
            <a:schemeClr val="tx1"/>
          </a:solidFill>
          <a:latin typeface="+mn-lt"/>
          <a:ea typeface="+mn-ea"/>
        </a:defRPr>
      </a:lvl7pPr>
      <a:lvl8pPr marL="3429000" indent="-228600" algn="l" rtl="0" fontAlgn="base">
        <a:spcBef>
          <a:spcPct val="20000"/>
        </a:spcBef>
        <a:spcAft>
          <a:spcPct val="0"/>
        </a:spcAft>
        <a:buClr>
          <a:srgbClr val="0072C8"/>
        </a:buClr>
        <a:buChar char="»"/>
        <a:defRPr sz="2000">
          <a:solidFill>
            <a:schemeClr val="tx1"/>
          </a:solidFill>
          <a:latin typeface="+mn-lt"/>
          <a:ea typeface="+mn-ea"/>
        </a:defRPr>
      </a:lvl8pPr>
      <a:lvl9pPr marL="3886200" indent="-228600" algn="l" rtl="0" fontAlgn="base">
        <a:spcBef>
          <a:spcPct val="20000"/>
        </a:spcBef>
        <a:spcAft>
          <a:spcPct val="0"/>
        </a:spcAft>
        <a:buClr>
          <a:srgbClr val="0072C8"/>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cs typeface="+mn-cs"/>
              </a:defRPr>
            </a:lvl1pPr>
          </a:lstStyle>
          <a:p>
            <a:pPr>
              <a:defRPr/>
            </a:pPr>
            <a:fld id="{AED93BEE-9708-4D1B-B015-5573F0E52BDF}" type="slidenum">
              <a:rPr lang="en-GB">
                <a:solidFill>
                  <a:srgbClr val="000000"/>
                </a:solidFill>
              </a:rPr>
              <a:pPr>
                <a:defRPr/>
              </a:pPr>
              <a:t>‹#›</a:t>
            </a:fld>
            <a:endParaRPr lang="en-GB" dirty="0">
              <a:solidFill>
                <a:srgbClr val="000000"/>
              </a:solidFill>
            </a:endParaRPr>
          </a:p>
        </p:txBody>
      </p:sp>
      <p:pic>
        <p:nvPicPr>
          <p:cNvPr id="2052"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8813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solidFill>
                <a:srgbClr val="000000"/>
              </a:solidFill>
            </a:endParaRPr>
          </a:p>
        </p:txBody>
      </p:sp>
      <p:sp>
        <p:nvSpPr>
          <p:cNvPr id="2054"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29444005"/>
      </p:ext>
    </p:extLst>
  </p:cSld>
  <p:clrMap bg1="lt1" tx1="dk1" bg2="lt2" tx2="dk2" accent1="accent1" accent2="accent2" accent3="accent3" accent4="accent4" accent5="accent5" accent6="accent6" hlink="hlink" folHlink="folHlink"/>
  <p:sldLayoutIdLst>
    <p:sldLayoutId id="2147487928" r:id="rId1"/>
    <p:sldLayoutId id="2147487929" r:id="rId2"/>
    <p:sldLayoutId id="2147487930" r:id="rId3"/>
    <p:sldLayoutId id="2147487931" r:id="rId4"/>
    <p:sldLayoutId id="2147487932" r:id="rId5"/>
    <p:sldLayoutId id="2147487933" r:id="rId6"/>
    <p:sldLayoutId id="2147487934" r:id="rId7"/>
    <p:sldLayoutId id="2147487935" r:id="rId8"/>
    <p:sldLayoutId id="2147487936" r:id="rId9"/>
    <p:sldLayoutId id="2147487937" r:id="rId10"/>
    <p:sldLayoutId id="2147487938"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cs typeface="+mn-cs"/>
              </a:defRPr>
            </a:lvl1pPr>
          </a:lstStyle>
          <a:p>
            <a:pPr>
              <a:defRPr/>
            </a:pPr>
            <a:fld id="{AED93BEE-9708-4D1B-B015-5573F0E52BDF}" type="slidenum">
              <a:rPr lang="en-GB">
                <a:solidFill>
                  <a:srgbClr val="000000"/>
                </a:solidFill>
              </a:rPr>
              <a:pPr>
                <a:defRPr/>
              </a:pPr>
              <a:t>‹#›</a:t>
            </a:fld>
            <a:endParaRPr lang="en-GB" dirty="0">
              <a:solidFill>
                <a:srgbClr val="000000"/>
              </a:solidFill>
            </a:endParaRPr>
          </a:p>
        </p:txBody>
      </p:sp>
      <p:pic>
        <p:nvPicPr>
          <p:cNvPr id="2052"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8813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solidFill>
                <a:srgbClr val="000000"/>
              </a:solidFill>
            </a:endParaRPr>
          </a:p>
        </p:txBody>
      </p:sp>
      <p:sp>
        <p:nvSpPr>
          <p:cNvPr id="2054"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1669303644"/>
      </p:ext>
    </p:extLst>
  </p:cSld>
  <p:clrMap bg1="lt1" tx1="dk1" bg2="lt2" tx2="dk2" accent1="accent1" accent2="accent2" accent3="accent3" accent4="accent4" accent5="accent5" accent6="accent6" hlink="hlink" folHlink="folHlink"/>
  <p:sldLayoutIdLst>
    <p:sldLayoutId id="2147487940" r:id="rId1"/>
    <p:sldLayoutId id="2147487941" r:id="rId2"/>
    <p:sldLayoutId id="2147487942" r:id="rId3"/>
    <p:sldLayoutId id="2147487943" r:id="rId4"/>
    <p:sldLayoutId id="2147487944" r:id="rId5"/>
    <p:sldLayoutId id="2147487945" r:id="rId6"/>
    <p:sldLayoutId id="2147487946" r:id="rId7"/>
    <p:sldLayoutId id="2147487947" r:id="rId8"/>
    <p:sldLayoutId id="2147487948" r:id="rId9"/>
    <p:sldLayoutId id="2147487949" r:id="rId10"/>
    <p:sldLayoutId id="2147487950"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cs typeface="+mn-cs"/>
              </a:defRPr>
            </a:lvl1pPr>
          </a:lstStyle>
          <a:p>
            <a:pPr>
              <a:defRPr/>
            </a:pPr>
            <a:fld id="{AED93BEE-9708-4D1B-B015-5573F0E52BDF}" type="slidenum">
              <a:rPr lang="en-GB">
                <a:solidFill>
                  <a:srgbClr val="000000"/>
                </a:solidFill>
              </a:rPr>
              <a:pPr>
                <a:defRPr/>
              </a:pPr>
              <a:t>‹#›</a:t>
            </a:fld>
            <a:endParaRPr lang="en-GB" dirty="0">
              <a:solidFill>
                <a:srgbClr val="000000"/>
              </a:solidFill>
            </a:endParaRPr>
          </a:p>
        </p:txBody>
      </p:sp>
      <p:pic>
        <p:nvPicPr>
          <p:cNvPr id="2052"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8813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solidFill>
                <a:srgbClr val="000000"/>
              </a:solidFill>
            </a:endParaRPr>
          </a:p>
        </p:txBody>
      </p:sp>
      <p:sp>
        <p:nvSpPr>
          <p:cNvPr id="2054"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2994228933"/>
      </p:ext>
    </p:extLst>
  </p:cSld>
  <p:clrMap bg1="lt1" tx1="dk1" bg2="lt2" tx2="dk2" accent1="accent1" accent2="accent2" accent3="accent3" accent4="accent4" accent5="accent5" accent6="accent6" hlink="hlink" folHlink="folHlink"/>
  <p:sldLayoutIdLst>
    <p:sldLayoutId id="2147487952" r:id="rId1"/>
    <p:sldLayoutId id="2147487953" r:id="rId2"/>
    <p:sldLayoutId id="2147487954" r:id="rId3"/>
    <p:sldLayoutId id="2147487955" r:id="rId4"/>
    <p:sldLayoutId id="2147487956" r:id="rId5"/>
    <p:sldLayoutId id="2147487957" r:id="rId6"/>
    <p:sldLayoutId id="2147487958" r:id="rId7"/>
    <p:sldLayoutId id="2147487959" r:id="rId8"/>
    <p:sldLayoutId id="2147487960" r:id="rId9"/>
    <p:sldLayoutId id="2147487961" r:id="rId10"/>
    <p:sldLayoutId id="2147487962"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cs typeface="+mn-cs"/>
              </a:defRPr>
            </a:lvl1pPr>
          </a:lstStyle>
          <a:p>
            <a:pPr>
              <a:defRPr/>
            </a:pPr>
            <a:fld id="{AED93BEE-9708-4D1B-B015-5573F0E52BDF}" type="slidenum">
              <a:rPr lang="en-GB"/>
              <a:pPr>
                <a:defRPr/>
              </a:pPr>
              <a:t>‹#›</a:t>
            </a:fld>
            <a:endParaRPr lang="en-GB" dirty="0"/>
          </a:p>
        </p:txBody>
      </p:sp>
      <p:pic>
        <p:nvPicPr>
          <p:cNvPr id="2052"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8813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cs typeface="+mn-cs"/>
            </a:endParaRPr>
          </a:p>
        </p:txBody>
      </p:sp>
      <p:sp>
        <p:nvSpPr>
          <p:cNvPr id="2054"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825" r:id="rId1"/>
    <p:sldLayoutId id="2147487826" r:id="rId2"/>
    <p:sldLayoutId id="2147487827" r:id="rId3"/>
    <p:sldLayoutId id="2147487828" r:id="rId4"/>
    <p:sldLayoutId id="2147487829" r:id="rId5"/>
    <p:sldLayoutId id="2147487830" r:id="rId6"/>
    <p:sldLayoutId id="2147487831" r:id="rId7"/>
    <p:sldLayoutId id="2147487832" r:id="rId8"/>
    <p:sldLayoutId id="2147487833" r:id="rId9"/>
    <p:sldLayoutId id="2147487834" r:id="rId10"/>
    <p:sldLayoutId id="2147487835"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1" descr="Aan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87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719138" y="358775"/>
            <a:ext cx="777398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8"/>
          <p:cNvSpPr>
            <a:spLocks noChangeArrowheads="1"/>
          </p:cNvSpPr>
          <p:nvPr/>
        </p:nvSpPr>
        <p:spPr bwMode="auto">
          <a:xfrm>
            <a:off x="8532813" y="115888"/>
            <a:ext cx="465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a:defRPr/>
            </a:pPr>
            <a:fld id="{EA9D619D-A34B-4F26-B617-DE28EEE0E80E}" type="slidenum">
              <a:rPr lang="en-US" altLang="en-US" sz="1200" b="1" smtClean="0">
                <a:solidFill>
                  <a:schemeClr val="bg2"/>
                </a:solidFill>
                <a:cs typeface="+mn-cs"/>
              </a:rPr>
              <a:pPr algn="r">
                <a:defRPr/>
              </a:pPr>
              <a:t>‹#›</a:t>
            </a:fld>
            <a:endParaRPr lang="en-US" altLang="en-US" sz="1200" b="1" dirty="0" smtClean="0">
              <a:solidFill>
                <a:schemeClr val="bg2"/>
              </a:solidFill>
              <a:cs typeface="+mn-cs"/>
            </a:endParaRPr>
          </a:p>
        </p:txBody>
      </p:sp>
      <p:sp>
        <p:nvSpPr>
          <p:cNvPr id="3077" name="Rectangle 9"/>
          <p:cNvSpPr>
            <a:spLocks noGrp="1" noChangeArrowheads="1"/>
          </p:cNvSpPr>
          <p:nvPr>
            <p:ph type="body" idx="1"/>
          </p:nvPr>
        </p:nvSpPr>
        <p:spPr bwMode="auto">
          <a:xfrm>
            <a:off x="719138" y="17986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7801" r:id="rId1"/>
    <p:sldLayoutId id="2147487802" r:id="rId2"/>
    <p:sldLayoutId id="2147487803" r:id="rId3"/>
    <p:sldLayoutId id="2147487804" r:id="rId4"/>
    <p:sldLayoutId id="2147487805" r:id="rId5"/>
    <p:sldLayoutId id="2147487806" r:id="rId6"/>
    <p:sldLayoutId id="2147487807" r:id="rId7"/>
    <p:sldLayoutId id="2147487808" r:id="rId8"/>
    <p:sldLayoutId id="2147487809" r:id="rId9"/>
    <p:sldLayoutId id="2147487810" r:id="rId10"/>
    <p:sldLayoutId id="2147487811"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4400" b="1">
          <a:solidFill>
            <a:srgbClr val="0072C8"/>
          </a:solidFill>
          <a:latin typeface="+mj-lt"/>
          <a:ea typeface="MS PGothic" pitchFamily="34" charset="-128"/>
          <a:cs typeface="+mj-cs"/>
        </a:defRPr>
      </a:lvl1pPr>
      <a:lvl2pPr algn="l" rtl="0" eaLnBrk="0" fontAlgn="base" hangingPunct="0">
        <a:spcBef>
          <a:spcPct val="0"/>
        </a:spcBef>
        <a:spcAft>
          <a:spcPct val="0"/>
        </a:spcAft>
        <a:defRPr sz="4400" b="1">
          <a:solidFill>
            <a:srgbClr val="0072C8"/>
          </a:solidFill>
          <a:latin typeface="Arial" charset="0"/>
          <a:ea typeface="MS PGothic" pitchFamily="34" charset="-128"/>
        </a:defRPr>
      </a:lvl2pPr>
      <a:lvl3pPr algn="l" rtl="0" eaLnBrk="0" fontAlgn="base" hangingPunct="0">
        <a:spcBef>
          <a:spcPct val="0"/>
        </a:spcBef>
        <a:spcAft>
          <a:spcPct val="0"/>
        </a:spcAft>
        <a:defRPr sz="4400" b="1">
          <a:solidFill>
            <a:srgbClr val="0072C8"/>
          </a:solidFill>
          <a:latin typeface="Arial" charset="0"/>
          <a:ea typeface="MS PGothic" pitchFamily="34" charset="-128"/>
        </a:defRPr>
      </a:lvl3pPr>
      <a:lvl4pPr algn="l" rtl="0" eaLnBrk="0" fontAlgn="base" hangingPunct="0">
        <a:spcBef>
          <a:spcPct val="0"/>
        </a:spcBef>
        <a:spcAft>
          <a:spcPct val="0"/>
        </a:spcAft>
        <a:defRPr sz="4400" b="1">
          <a:solidFill>
            <a:srgbClr val="0072C8"/>
          </a:solidFill>
          <a:latin typeface="Arial" charset="0"/>
          <a:ea typeface="MS PGothic" pitchFamily="34" charset="-128"/>
        </a:defRPr>
      </a:lvl4pPr>
      <a:lvl5pPr algn="l" rtl="0" eaLnBrk="0" fontAlgn="base" hangingPunct="0">
        <a:spcBef>
          <a:spcPct val="0"/>
        </a:spcBef>
        <a:spcAft>
          <a:spcPct val="0"/>
        </a:spcAft>
        <a:defRPr sz="4400" b="1">
          <a:solidFill>
            <a:srgbClr val="0072C8"/>
          </a:solidFill>
          <a:latin typeface="Arial" charset="0"/>
          <a:ea typeface="MS PGothic" pitchFamily="34" charset="-128"/>
        </a:defRPr>
      </a:lvl5pPr>
      <a:lvl6pPr marL="457200" algn="l" rtl="0" fontAlgn="base">
        <a:spcBef>
          <a:spcPct val="0"/>
        </a:spcBef>
        <a:spcAft>
          <a:spcPct val="0"/>
        </a:spcAft>
        <a:defRPr sz="4400" b="1">
          <a:solidFill>
            <a:srgbClr val="0072C8"/>
          </a:solidFill>
          <a:latin typeface="Arial" charset="0"/>
          <a:ea typeface="ＭＳ Ｐゴシック" pitchFamily="1" charset="-128"/>
        </a:defRPr>
      </a:lvl6pPr>
      <a:lvl7pPr marL="914400" algn="l" rtl="0" fontAlgn="base">
        <a:spcBef>
          <a:spcPct val="0"/>
        </a:spcBef>
        <a:spcAft>
          <a:spcPct val="0"/>
        </a:spcAft>
        <a:defRPr sz="4400" b="1">
          <a:solidFill>
            <a:srgbClr val="0072C8"/>
          </a:solidFill>
          <a:latin typeface="Arial" charset="0"/>
          <a:ea typeface="ＭＳ Ｐゴシック" pitchFamily="1" charset="-128"/>
        </a:defRPr>
      </a:lvl7pPr>
      <a:lvl8pPr marL="1371600" algn="l" rtl="0" fontAlgn="base">
        <a:spcBef>
          <a:spcPct val="0"/>
        </a:spcBef>
        <a:spcAft>
          <a:spcPct val="0"/>
        </a:spcAft>
        <a:defRPr sz="4400" b="1">
          <a:solidFill>
            <a:srgbClr val="0072C8"/>
          </a:solidFill>
          <a:latin typeface="Arial" charset="0"/>
          <a:ea typeface="ＭＳ Ｐゴシック" pitchFamily="1" charset="-128"/>
        </a:defRPr>
      </a:lvl8pPr>
      <a:lvl9pPr marL="1828800" algn="l" rtl="0" fontAlgn="base">
        <a:spcBef>
          <a:spcPct val="0"/>
        </a:spcBef>
        <a:spcAft>
          <a:spcPct val="0"/>
        </a:spcAft>
        <a:defRPr sz="4400" b="1">
          <a:solidFill>
            <a:srgbClr val="0072C8"/>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0072C8"/>
        </a:buCl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0072C8"/>
        </a:buClr>
        <a:buChar char="•"/>
        <a:defRPr sz="32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0072C8"/>
        </a:buClr>
        <a:buFont typeface="Arial" charset="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2C8"/>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2C8"/>
        </a:buClr>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0072C8"/>
        </a:buClr>
        <a:buChar char="»"/>
        <a:defRPr sz="2000">
          <a:solidFill>
            <a:schemeClr val="tx1"/>
          </a:solidFill>
          <a:latin typeface="+mn-lt"/>
          <a:ea typeface="+mn-ea"/>
        </a:defRPr>
      </a:lvl6pPr>
      <a:lvl7pPr marL="2971800" indent="-228600" algn="l" rtl="0" fontAlgn="base">
        <a:spcBef>
          <a:spcPct val="20000"/>
        </a:spcBef>
        <a:spcAft>
          <a:spcPct val="0"/>
        </a:spcAft>
        <a:buClr>
          <a:srgbClr val="0072C8"/>
        </a:buClr>
        <a:buChar char="»"/>
        <a:defRPr sz="2000">
          <a:solidFill>
            <a:schemeClr val="tx1"/>
          </a:solidFill>
          <a:latin typeface="+mn-lt"/>
          <a:ea typeface="+mn-ea"/>
        </a:defRPr>
      </a:lvl7pPr>
      <a:lvl8pPr marL="3429000" indent="-228600" algn="l" rtl="0" fontAlgn="base">
        <a:spcBef>
          <a:spcPct val="20000"/>
        </a:spcBef>
        <a:spcAft>
          <a:spcPct val="0"/>
        </a:spcAft>
        <a:buClr>
          <a:srgbClr val="0072C8"/>
        </a:buClr>
        <a:buChar char="»"/>
        <a:defRPr sz="2000">
          <a:solidFill>
            <a:schemeClr val="tx1"/>
          </a:solidFill>
          <a:latin typeface="+mn-lt"/>
          <a:ea typeface="+mn-ea"/>
        </a:defRPr>
      </a:lvl8pPr>
      <a:lvl9pPr marL="3886200" indent="-228600" algn="l" rtl="0" fontAlgn="base">
        <a:spcBef>
          <a:spcPct val="20000"/>
        </a:spcBef>
        <a:spcAft>
          <a:spcPct val="0"/>
        </a:spcAft>
        <a:buClr>
          <a:srgbClr val="0072C8"/>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0" descr="Tub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4914900"/>
            <a:ext cx="914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719138" y="358775"/>
            <a:ext cx="777398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719138" y="1798638"/>
            <a:ext cx="7772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8"/>
          <p:cNvSpPr>
            <a:spLocks noChangeArrowheads="1"/>
          </p:cNvSpPr>
          <p:nvPr/>
        </p:nvSpPr>
        <p:spPr bwMode="auto">
          <a:xfrm>
            <a:off x="8532813" y="115888"/>
            <a:ext cx="465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a:defRPr/>
            </a:pPr>
            <a:fld id="{9AE02D0E-477A-432B-94C6-AFDFA6E7BD52}" type="slidenum">
              <a:rPr lang="en-US" altLang="en-US" sz="1200" b="1" smtClean="0">
                <a:solidFill>
                  <a:schemeClr val="bg2"/>
                </a:solidFill>
                <a:cs typeface="+mn-cs"/>
              </a:rPr>
              <a:pPr algn="r">
                <a:defRPr/>
              </a:pPr>
              <a:t>‹#›</a:t>
            </a:fld>
            <a:endParaRPr lang="en-US" altLang="en-US" sz="1200" b="1" dirty="0" smtClean="0">
              <a:solidFill>
                <a:schemeClr val="bg2"/>
              </a:solidFill>
              <a:cs typeface="+mn-cs"/>
            </a:endParaRPr>
          </a:p>
        </p:txBody>
      </p:sp>
    </p:spTree>
  </p:cSld>
  <p:clrMap bg1="lt1" tx1="dk1" bg2="lt2" tx2="dk2" accent1="accent1" accent2="accent2" accent3="accent3" accent4="accent4" accent5="accent5" accent6="accent6" hlink="hlink" folHlink="folHlink"/>
  <p:sldLayoutIdLst>
    <p:sldLayoutId id="2147487812" r:id="rId1"/>
    <p:sldLayoutId id="2147487813" r:id="rId2"/>
    <p:sldLayoutId id="2147487814" r:id="rId3"/>
    <p:sldLayoutId id="2147487815" r:id="rId4"/>
    <p:sldLayoutId id="2147487816" r:id="rId5"/>
    <p:sldLayoutId id="2147487817" r:id="rId6"/>
    <p:sldLayoutId id="2147487818" r:id="rId7"/>
    <p:sldLayoutId id="2147487819" r:id="rId8"/>
    <p:sldLayoutId id="2147487820" r:id="rId9"/>
    <p:sldLayoutId id="2147487821" r:id="rId10"/>
    <p:sldLayoutId id="2147487822" r:id="rId11"/>
    <p:sldLayoutId id="2147487823"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4400" b="1">
          <a:solidFill>
            <a:srgbClr val="0072C8"/>
          </a:solidFill>
          <a:latin typeface="+mj-lt"/>
          <a:ea typeface="MS PGothic" pitchFamily="34" charset="-128"/>
          <a:cs typeface="+mj-cs"/>
        </a:defRPr>
      </a:lvl1pPr>
      <a:lvl2pPr algn="l" rtl="0" eaLnBrk="0" fontAlgn="base" hangingPunct="0">
        <a:spcBef>
          <a:spcPct val="0"/>
        </a:spcBef>
        <a:spcAft>
          <a:spcPct val="0"/>
        </a:spcAft>
        <a:defRPr sz="4400" b="1">
          <a:solidFill>
            <a:srgbClr val="0072C8"/>
          </a:solidFill>
          <a:latin typeface="Arial" charset="0"/>
          <a:ea typeface="MS PGothic" pitchFamily="34" charset="-128"/>
        </a:defRPr>
      </a:lvl2pPr>
      <a:lvl3pPr algn="l" rtl="0" eaLnBrk="0" fontAlgn="base" hangingPunct="0">
        <a:spcBef>
          <a:spcPct val="0"/>
        </a:spcBef>
        <a:spcAft>
          <a:spcPct val="0"/>
        </a:spcAft>
        <a:defRPr sz="4400" b="1">
          <a:solidFill>
            <a:srgbClr val="0072C8"/>
          </a:solidFill>
          <a:latin typeface="Arial" charset="0"/>
          <a:ea typeface="MS PGothic" pitchFamily="34" charset="-128"/>
        </a:defRPr>
      </a:lvl3pPr>
      <a:lvl4pPr algn="l" rtl="0" eaLnBrk="0" fontAlgn="base" hangingPunct="0">
        <a:spcBef>
          <a:spcPct val="0"/>
        </a:spcBef>
        <a:spcAft>
          <a:spcPct val="0"/>
        </a:spcAft>
        <a:defRPr sz="4400" b="1">
          <a:solidFill>
            <a:srgbClr val="0072C8"/>
          </a:solidFill>
          <a:latin typeface="Arial" charset="0"/>
          <a:ea typeface="MS PGothic" pitchFamily="34" charset="-128"/>
        </a:defRPr>
      </a:lvl4pPr>
      <a:lvl5pPr algn="l" rtl="0" eaLnBrk="0" fontAlgn="base" hangingPunct="0">
        <a:spcBef>
          <a:spcPct val="0"/>
        </a:spcBef>
        <a:spcAft>
          <a:spcPct val="0"/>
        </a:spcAft>
        <a:defRPr sz="4400" b="1">
          <a:solidFill>
            <a:srgbClr val="0072C8"/>
          </a:solidFill>
          <a:latin typeface="Arial" charset="0"/>
          <a:ea typeface="MS PGothic" pitchFamily="34" charset="-128"/>
        </a:defRPr>
      </a:lvl5pPr>
      <a:lvl6pPr marL="457200" algn="l" rtl="0" fontAlgn="base">
        <a:spcBef>
          <a:spcPct val="0"/>
        </a:spcBef>
        <a:spcAft>
          <a:spcPct val="0"/>
        </a:spcAft>
        <a:defRPr sz="4400" b="1">
          <a:solidFill>
            <a:srgbClr val="0072C8"/>
          </a:solidFill>
          <a:latin typeface="Arial" charset="0"/>
          <a:ea typeface="ＭＳ Ｐゴシック" pitchFamily="1" charset="-128"/>
        </a:defRPr>
      </a:lvl6pPr>
      <a:lvl7pPr marL="914400" algn="l" rtl="0" fontAlgn="base">
        <a:spcBef>
          <a:spcPct val="0"/>
        </a:spcBef>
        <a:spcAft>
          <a:spcPct val="0"/>
        </a:spcAft>
        <a:defRPr sz="4400" b="1">
          <a:solidFill>
            <a:srgbClr val="0072C8"/>
          </a:solidFill>
          <a:latin typeface="Arial" charset="0"/>
          <a:ea typeface="ＭＳ Ｐゴシック" pitchFamily="1" charset="-128"/>
        </a:defRPr>
      </a:lvl7pPr>
      <a:lvl8pPr marL="1371600" algn="l" rtl="0" fontAlgn="base">
        <a:spcBef>
          <a:spcPct val="0"/>
        </a:spcBef>
        <a:spcAft>
          <a:spcPct val="0"/>
        </a:spcAft>
        <a:defRPr sz="4400" b="1">
          <a:solidFill>
            <a:srgbClr val="0072C8"/>
          </a:solidFill>
          <a:latin typeface="Arial" charset="0"/>
          <a:ea typeface="ＭＳ Ｐゴシック" pitchFamily="1" charset="-128"/>
        </a:defRPr>
      </a:lvl8pPr>
      <a:lvl9pPr marL="1828800" algn="l" rtl="0" fontAlgn="base">
        <a:spcBef>
          <a:spcPct val="0"/>
        </a:spcBef>
        <a:spcAft>
          <a:spcPct val="0"/>
        </a:spcAft>
        <a:defRPr sz="4400" b="1">
          <a:solidFill>
            <a:srgbClr val="0072C8"/>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0072C8"/>
        </a:buCl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0072C8"/>
        </a:buClr>
        <a:buChar char="•"/>
        <a:defRPr sz="32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0072C8"/>
        </a:buClr>
        <a:buFont typeface="Arial" charset="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2C8"/>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2C8"/>
        </a:buClr>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0072C8"/>
        </a:buClr>
        <a:buChar char="»"/>
        <a:defRPr sz="2000">
          <a:solidFill>
            <a:schemeClr val="tx1"/>
          </a:solidFill>
          <a:latin typeface="+mn-lt"/>
          <a:ea typeface="+mn-ea"/>
        </a:defRPr>
      </a:lvl6pPr>
      <a:lvl7pPr marL="2971800" indent="-228600" algn="l" rtl="0" fontAlgn="base">
        <a:spcBef>
          <a:spcPct val="20000"/>
        </a:spcBef>
        <a:spcAft>
          <a:spcPct val="0"/>
        </a:spcAft>
        <a:buClr>
          <a:srgbClr val="0072C8"/>
        </a:buClr>
        <a:buChar char="»"/>
        <a:defRPr sz="2000">
          <a:solidFill>
            <a:schemeClr val="tx1"/>
          </a:solidFill>
          <a:latin typeface="+mn-lt"/>
          <a:ea typeface="+mn-ea"/>
        </a:defRPr>
      </a:lvl7pPr>
      <a:lvl8pPr marL="3429000" indent="-228600" algn="l" rtl="0" fontAlgn="base">
        <a:spcBef>
          <a:spcPct val="20000"/>
        </a:spcBef>
        <a:spcAft>
          <a:spcPct val="0"/>
        </a:spcAft>
        <a:buClr>
          <a:srgbClr val="0072C8"/>
        </a:buClr>
        <a:buChar char="»"/>
        <a:defRPr sz="2000">
          <a:solidFill>
            <a:schemeClr val="tx1"/>
          </a:solidFill>
          <a:latin typeface="+mn-lt"/>
          <a:ea typeface="+mn-ea"/>
        </a:defRPr>
      </a:lvl8pPr>
      <a:lvl9pPr marL="3886200" indent="-228600" algn="l" rtl="0" fontAlgn="base">
        <a:spcBef>
          <a:spcPct val="20000"/>
        </a:spcBef>
        <a:spcAft>
          <a:spcPct val="0"/>
        </a:spcAft>
        <a:buClr>
          <a:srgbClr val="0072C8"/>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ＭＳ Ｐゴシック" pitchFamily="1" charset="-128"/>
                <a:cs typeface="+mn-cs"/>
              </a:defRPr>
            </a:lvl1pPr>
          </a:lstStyle>
          <a:p>
            <a:pPr>
              <a:defRPr/>
            </a:pPr>
            <a:fld id="{EA9A5964-2E0D-44DD-A8E1-343C75C56680}" type="slidenum">
              <a:rPr lang="en-GB"/>
              <a:pPr>
                <a:defRPr/>
              </a:pPr>
              <a:t>‹#›</a:t>
            </a:fld>
            <a:endParaRPr lang="en-GB" dirty="0"/>
          </a:p>
        </p:txBody>
      </p:sp>
      <p:pic>
        <p:nvPicPr>
          <p:cNvPr id="5124"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5923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solidFill>
                <a:srgbClr val="000000"/>
              </a:solidFill>
              <a:cs typeface="+mn-cs"/>
            </a:endParaRPr>
          </a:p>
        </p:txBody>
      </p:sp>
      <p:sp>
        <p:nvSpPr>
          <p:cNvPr id="5126"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836" r:id="rId1"/>
    <p:sldLayoutId id="2147487837" r:id="rId2"/>
    <p:sldLayoutId id="2147487838" r:id="rId3"/>
    <p:sldLayoutId id="2147487839" r:id="rId4"/>
    <p:sldLayoutId id="2147487840" r:id="rId5"/>
    <p:sldLayoutId id="2147487841" r:id="rId6"/>
    <p:sldLayoutId id="2147487842" r:id="rId7"/>
    <p:sldLayoutId id="2147487843" r:id="rId8"/>
    <p:sldLayoutId id="2147487844" r:id="rId9"/>
    <p:sldLayoutId id="2147487845" r:id="rId10"/>
    <p:sldLayoutId id="2147487846"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ＭＳ Ｐゴシック" pitchFamily="1" charset="-128"/>
                <a:cs typeface="+mn-cs"/>
              </a:defRPr>
            </a:lvl1pPr>
          </a:lstStyle>
          <a:p>
            <a:pPr>
              <a:defRPr/>
            </a:pPr>
            <a:fld id="{594AF664-75F0-40C4-B5F0-E093C20E4121}" type="slidenum">
              <a:rPr lang="en-GB"/>
              <a:pPr>
                <a:defRPr/>
              </a:pPr>
              <a:t>‹#›</a:t>
            </a:fld>
            <a:endParaRPr lang="en-GB" dirty="0"/>
          </a:p>
        </p:txBody>
      </p:sp>
      <p:pic>
        <p:nvPicPr>
          <p:cNvPr id="6148"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5923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solidFill>
                <a:srgbClr val="000000"/>
              </a:solidFill>
            </a:endParaRPr>
          </a:p>
        </p:txBody>
      </p:sp>
      <p:sp>
        <p:nvSpPr>
          <p:cNvPr id="6150"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847" r:id="rId1"/>
    <p:sldLayoutId id="2147487848" r:id="rId2"/>
    <p:sldLayoutId id="2147487849" r:id="rId3"/>
    <p:sldLayoutId id="2147487850" r:id="rId4"/>
    <p:sldLayoutId id="2147487851" r:id="rId5"/>
    <p:sldLayoutId id="2147487852" r:id="rId6"/>
    <p:sldLayoutId id="2147487853" r:id="rId7"/>
    <p:sldLayoutId id="2147487854" r:id="rId8"/>
    <p:sldLayoutId id="2147487855" r:id="rId9"/>
    <p:sldLayoutId id="2147487856" r:id="rId10"/>
    <p:sldLayoutId id="2147487857"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ＭＳ Ｐゴシック" pitchFamily="1" charset="-128"/>
                <a:cs typeface="+mn-cs"/>
              </a:defRPr>
            </a:lvl1pPr>
          </a:lstStyle>
          <a:p>
            <a:pPr>
              <a:defRPr/>
            </a:pPr>
            <a:fld id="{54962E39-54CC-43AA-9233-122C1A7ADFB1}" type="slidenum">
              <a:rPr lang="en-GB"/>
              <a:pPr>
                <a:defRPr/>
              </a:pPr>
              <a:t>‹#›</a:t>
            </a:fld>
            <a:endParaRPr lang="en-GB" dirty="0"/>
          </a:p>
        </p:txBody>
      </p:sp>
      <p:pic>
        <p:nvPicPr>
          <p:cNvPr id="7172"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5923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solidFill>
                <a:srgbClr val="000000"/>
              </a:solidFill>
            </a:endParaRPr>
          </a:p>
        </p:txBody>
      </p:sp>
      <p:sp>
        <p:nvSpPr>
          <p:cNvPr id="7174"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858" r:id="rId1"/>
    <p:sldLayoutId id="2147487859" r:id="rId2"/>
    <p:sldLayoutId id="2147487860" r:id="rId3"/>
    <p:sldLayoutId id="2147487861" r:id="rId4"/>
    <p:sldLayoutId id="2147487862" r:id="rId5"/>
    <p:sldLayoutId id="2147487863" r:id="rId6"/>
    <p:sldLayoutId id="2147487864" r:id="rId7"/>
    <p:sldLayoutId id="2147487865" r:id="rId8"/>
    <p:sldLayoutId id="2147487866" r:id="rId9"/>
    <p:sldLayoutId id="2147487867" r:id="rId10"/>
    <p:sldLayoutId id="2147487868"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ＭＳ Ｐゴシック" pitchFamily="1" charset="-128"/>
                <a:cs typeface="+mn-cs"/>
              </a:defRPr>
            </a:lvl1pPr>
          </a:lstStyle>
          <a:p>
            <a:pPr>
              <a:defRPr/>
            </a:pPr>
            <a:fld id="{5FEF002D-E7AB-426A-96CA-BD23C2E33334}" type="slidenum">
              <a:rPr lang="en-GB"/>
              <a:pPr>
                <a:defRPr/>
              </a:pPr>
              <a:t>‹#›</a:t>
            </a:fld>
            <a:endParaRPr lang="en-GB" dirty="0"/>
          </a:p>
        </p:txBody>
      </p:sp>
      <p:pic>
        <p:nvPicPr>
          <p:cNvPr id="8196"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8813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solidFill>
                <a:srgbClr val="000000"/>
              </a:solidFill>
            </a:endParaRPr>
          </a:p>
        </p:txBody>
      </p:sp>
      <p:sp>
        <p:nvSpPr>
          <p:cNvPr id="8198"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869" r:id="rId1"/>
    <p:sldLayoutId id="2147487870" r:id="rId2"/>
    <p:sldLayoutId id="2147487871" r:id="rId3"/>
    <p:sldLayoutId id="2147487872" r:id="rId4"/>
    <p:sldLayoutId id="2147487873" r:id="rId5"/>
    <p:sldLayoutId id="2147487874" r:id="rId6"/>
    <p:sldLayoutId id="2147487875" r:id="rId7"/>
    <p:sldLayoutId id="2147487876" r:id="rId8"/>
    <p:sldLayoutId id="2147487877" r:id="rId9"/>
    <p:sldLayoutId id="2147487878" r:id="rId10"/>
    <p:sldLayoutId id="2147487879"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457200" y="1196975"/>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ＭＳ Ｐゴシック" pitchFamily="1" charset="-128"/>
                <a:cs typeface="+mn-cs"/>
              </a:defRPr>
            </a:lvl1pPr>
          </a:lstStyle>
          <a:p>
            <a:pPr>
              <a:defRPr/>
            </a:pPr>
            <a:fld id="{F8CD7B68-B980-4F11-A547-51186BBE96D5}" type="slidenum">
              <a:rPr lang="en-GB"/>
              <a:pPr>
                <a:defRPr/>
              </a:pPr>
              <a:t>‹#›</a:t>
            </a:fld>
            <a:endParaRPr lang="en-GB" dirty="0"/>
          </a:p>
        </p:txBody>
      </p:sp>
      <p:pic>
        <p:nvPicPr>
          <p:cNvPr id="9220" name="Picture 6" descr="LAScrestlogoMA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6262688"/>
            <a:ext cx="28813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p:cNvSpPr>
            <a:spLocks noChangeArrowheads="1"/>
          </p:cNvSpPr>
          <p:nvPr/>
        </p:nvSpPr>
        <p:spPr bwMode="auto">
          <a:xfrm>
            <a:off x="5435600" y="260350"/>
            <a:ext cx="504825" cy="720725"/>
          </a:xfrm>
          <a:prstGeom prst="rect">
            <a:avLst/>
          </a:prstGeom>
          <a:solidFill>
            <a:schemeClr val="bg1"/>
          </a:solidFill>
          <a:ln w="9525" algn="ctr">
            <a:solidFill>
              <a:schemeClr val="bg1"/>
            </a:solidFill>
            <a:round/>
            <a:headEnd/>
            <a:tailEnd/>
          </a:ln>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GB" altLang="en-US" dirty="0" smtClean="0">
              <a:solidFill>
                <a:srgbClr val="000000"/>
              </a:solidFill>
            </a:endParaRPr>
          </a:p>
        </p:txBody>
      </p:sp>
      <p:sp>
        <p:nvSpPr>
          <p:cNvPr id="9222" name="Rectangle 2"/>
          <p:cNvSpPr>
            <a:spLocks noGrp="1" noChangeArrowheads="1"/>
          </p:cNvSpPr>
          <p:nvPr>
            <p:ph type="title"/>
          </p:nvPr>
        </p:nvSpPr>
        <p:spPr bwMode="auto">
          <a:xfrm>
            <a:off x="457200" y="274638"/>
            <a:ext cx="821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3844925" y="2836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2C8"/>
              </a:buClr>
              <a:defRPr sz="3200">
                <a:solidFill>
                  <a:schemeClr val="tx1"/>
                </a:solidFill>
                <a:latin typeface="Arial" charset="0"/>
                <a:ea typeface="MS PGothic" pitchFamily="34" charset="-128"/>
              </a:defRPr>
            </a:lvl1pPr>
            <a:lvl2pPr marL="742950" indent="-285750" eaLnBrk="0" hangingPunct="0">
              <a:spcBef>
                <a:spcPct val="20000"/>
              </a:spcBef>
              <a:buClr>
                <a:srgbClr val="0072C8"/>
              </a:buClr>
              <a:buChar char="•"/>
              <a:defRPr sz="3200">
                <a:solidFill>
                  <a:schemeClr val="tx1"/>
                </a:solidFill>
                <a:latin typeface="Arial" charset="0"/>
                <a:ea typeface="MS PGothic" pitchFamily="34" charset="-128"/>
              </a:defRPr>
            </a:lvl2pPr>
            <a:lvl3pPr marL="1143000" indent="-228600" eaLnBrk="0" hangingPunct="0">
              <a:spcBef>
                <a:spcPct val="20000"/>
              </a:spcBef>
              <a:buClr>
                <a:srgbClr val="0072C8"/>
              </a:buClr>
              <a:buFont typeface="Arial" charset="0"/>
              <a:buChar char="–"/>
              <a:defRPr sz="2400">
                <a:solidFill>
                  <a:schemeClr val="tx1"/>
                </a:solidFill>
                <a:latin typeface="Arial" charset="0"/>
                <a:ea typeface="MS PGothic" pitchFamily="34" charset="-128"/>
              </a:defRPr>
            </a:lvl3pPr>
            <a:lvl4pPr marL="1600200" indent="-228600" eaLnBrk="0" hangingPunct="0">
              <a:spcBef>
                <a:spcPct val="20000"/>
              </a:spcBef>
              <a:buClr>
                <a:srgbClr val="0072C8"/>
              </a:buClr>
              <a:buChar char="•"/>
              <a:defRPr sz="2000">
                <a:solidFill>
                  <a:schemeClr val="tx1"/>
                </a:solidFill>
                <a:latin typeface="Arial" charset="0"/>
                <a:ea typeface="MS PGothic" pitchFamily="34" charset="-128"/>
              </a:defRPr>
            </a:lvl4pPr>
            <a:lvl5pPr marL="2057400" indent="-228600" eaLnBrk="0" hangingPunct="0">
              <a:spcBef>
                <a:spcPct val="20000"/>
              </a:spcBef>
              <a:buClr>
                <a:srgbClr val="0072C8"/>
              </a:buClr>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rgbClr val="0072C8"/>
              </a:buClr>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rgbClr val="0072C8"/>
              </a:buClr>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rgbClr val="0072C8"/>
              </a:buClr>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rgbClr val="0072C8"/>
              </a:buClr>
              <a:buChar char="»"/>
              <a:defRPr sz="2000">
                <a:solidFill>
                  <a:schemeClr val="tx1"/>
                </a:solidFill>
                <a:latin typeface="Arial" charset="0"/>
                <a:ea typeface="MS PGothic" pitchFamily="34" charset="-128"/>
              </a:defRPr>
            </a:lvl9pPr>
          </a:lstStyle>
          <a:p>
            <a:pPr>
              <a:spcBef>
                <a:spcPct val="0"/>
              </a:spcBef>
              <a:buClrTx/>
            </a:pPr>
            <a:endParaRPr lang="en-GB" altLang="en-US" sz="2400" dirty="0"/>
          </a:p>
        </p:txBody>
      </p:sp>
      <p:sp>
        <p:nvSpPr>
          <p:cNvPr id="78851" name="TextBox 1"/>
          <p:cNvSpPr txBox="1">
            <a:spLocks noChangeArrowheads="1"/>
          </p:cNvSpPr>
          <p:nvPr/>
        </p:nvSpPr>
        <p:spPr bwMode="auto">
          <a:xfrm>
            <a:off x="251520" y="1883247"/>
            <a:ext cx="835292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2C8"/>
              </a:buClr>
              <a:defRPr sz="3200">
                <a:solidFill>
                  <a:schemeClr val="tx1"/>
                </a:solidFill>
                <a:latin typeface="Arial" charset="0"/>
                <a:ea typeface="MS PGothic" pitchFamily="34" charset="-128"/>
              </a:defRPr>
            </a:lvl1pPr>
            <a:lvl2pPr marL="742950" indent="-285750" eaLnBrk="0" hangingPunct="0">
              <a:spcBef>
                <a:spcPct val="20000"/>
              </a:spcBef>
              <a:buClr>
                <a:srgbClr val="0072C8"/>
              </a:buClr>
              <a:buChar char="•"/>
              <a:defRPr sz="3200">
                <a:solidFill>
                  <a:schemeClr val="tx1"/>
                </a:solidFill>
                <a:latin typeface="Arial" charset="0"/>
                <a:ea typeface="MS PGothic" pitchFamily="34" charset="-128"/>
              </a:defRPr>
            </a:lvl2pPr>
            <a:lvl3pPr marL="1143000" indent="-228600" eaLnBrk="0" hangingPunct="0">
              <a:spcBef>
                <a:spcPct val="20000"/>
              </a:spcBef>
              <a:buClr>
                <a:srgbClr val="0072C8"/>
              </a:buClr>
              <a:buFont typeface="Arial" charset="0"/>
              <a:buChar char="–"/>
              <a:defRPr sz="2400">
                <a:solidFill>
                  <a:schemeClr val="tx1"/>
                </a:solidFill>
                <a:latin typeface="Arial" charset="0"/>
                <a:ea typeface="MS PGothic" pitchFamily="34" charset="-128"/>
              </a:defRPr>
            </a:lvl3pPr>
            <a:lvl4pPr marL="1600200" indent="-228600" eaLnBrk="0" hangingPunct="0">
              <a:spcBef>
                <a:spcPct val="20000"/>
              </a:spcBef>
              <a:buClr>
                <a:srgbClr val="0072C8"/>
              </a:buClr>
              <a:buChar char="•"/>
              <a:defRPr sz="2000">
                <a:solidFill>
                  <a:schemeClr val="tx1"/>
                </a:solidFill>
                <a:latin typeface="Arial" charset="0"/>
                <a:ea typeface="MS PGothic" pitchFamily="34" charset="-128"/>
              </a:defRPr>
            </a:lvl4pPr>
            <a:lvl5pPr marL="2057400" indent="-228600" eaLnBrk="0" hangingPunct="0">
              <a:spcBef>
                <a:spcPct val="20000"/>
              </a:spcBef>
              <a:buClr>
                <a:srgbClr val="0072C8"/>
              </a:buClr>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rgbClr val="0072C8"/>
              </a:buClr>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rgbClr val="0072C8"/>
              </a:buClr>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rgbClr val="0072C8"/>
              </a:buClr>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rgbClr val="0072C8"/>
              </a:buClr>
              <a:buChar char="»"/>
              <a:defRPr sz="2000">
                <a:solidFill>
                  <a:schemeClr val="tx1"/>
                </a:solidFill>
                <a:latin typeface="Arial" charset="0"/>
                <a:ea typeface="MS PGothic" pitchFamily="34" charset="-128"/>
              </a:defRPr>
            </a:lvl9pPr>
          </a:lstStyle>
          <a:p>
            <a:pPr eaLnBrk="1" hangingPunct="1">
              <a:spcBef>
                <a:spcPct val="0"/>
              </a:spcBef>
              <a:buClrTx/>
            </a:pPr>
            <a:r>
              <a:rPr lang="en-GB" altLang="en-US" sz="3600" b="1" dirty="0">
                <a:solidFill>
                  <a:srgbClr val="0070C0"/>
                </a:solidFill>
                <a:latin typeface="Calibri" pitchFamily="34" charset="0"/>
              </a:rPr>
              <a:t/>
            </a:r>
            <a:br>
              <a:rPr lang="en-GB" altLang="en-US" sz="3600" b="1" dirty="0">
                <a:solidFill>
                  <a:srgbClr val="0070C0"/>
                </a:solidFill>
                <a:latin typeface="Calibri" pitchFamily="34" charset="0"/>
              </a:rPr>
            </a:br>
            <a:r>
              <a:rPr lang="en-GB" altLang="en-US" sz="3600" b="1" dirty="0" smtClean="0">
                <a:solidFill>
                  <a:srgbClr val="0070C0"/>
                </a:solidFill>
                <a:latin typeface="Calibri" pitchFamily="34" charset="0"/>
              </a:rPr>
              <a:t>QUALITY ACCOUNT</a:t>
            </a:r>
          </a:p>
          <a:p>
            <a:pPr eaLnBrk="1" hangingPunct="1">
              <a:spcBef>
                <a:spcPct val="0"/>
              </a:spcBef>
              <a:buClrTx/>
            </a:pPr>
            <a:r>
              <a:rPr lang="en-GB" altLang="en-US" sz="3600" b="1" dirty="0" smtClean="0">
                <a:solidFill>
                  <a:srgbClr val="0070C0"/>
                </a:solidFill>
                <a:latin typeface="Calibri" pitchFamily="34" charset="0"/>
              </a:rPr>
              <a:t>2015/16</a:t>
            </a:r>
            <a:endParaRPr lang="en-GB" altLang="en-US" sz="3600" b="1" dirty="0">
              <a:solidFill>
                <a:srgbClr val="009900"/>
              </a:solidFill>
              <a:latin typeface="Calibri" pitchFamily="34" charset="0"/>
            </a:endParaRPr>
          </a:p>
          <a:p>
            <a:pPr eaLnBrk="1" hangingPunct="1">
              <a:spcBef>
                <a:spcPct val="0"/>
              </a:spcBef>
              <a:buClrTx/>
            </a:pPr>
            <a:r>
              <a:rPr lang="en-GB" altLang="en-US" sz="2800" b="1" dirty="0" smtClean="0">
                <a:latin typeface="Calibri" pitchFamily="34" charset="0"/>
              </a:rPr>
              <a:t>Briony Sloper </a:t>
            </a:r>
          </a:p>
          <a:p>
            <a:pPr eaLnBrk="1" hangingPunct="1">
              <a:spcBef>
                <a:spcPct val="0"/>
              </a:spcBef>
              <a:buClrTx/>
            </a:pPr>
            <a:r>
              <a:rPr lang="en-GB" altLang="en-US" sz="2800" b="1" dirty="0" smtClean="0">
                <a:latin typeface="Calibri" pitchFamily="34" charset="0"/>
              </a:rPr>
              <a:t>Deputy Director of Nursing and Quality </a:t>
            </a:r>
          </a:p>
          <a:p>
            <a:pPr eaLnBrk="1" hangingPunct="1">
              <a:spcBef>
                <a:spcPct val="0"/>
              </a:spcBef>
              <a:buClrTx/>
            </a:pPr>
            <a:endParaRPr lang="en-GB" altLang="en-US" sz="2800" b="1" dirty="0" smtClean="0">
              <a:solidFill>
                <a:srgbClr val="0070C0"/>
              </a:solidFill>
              <a:latin typeface="Calibri" pitchFamily="34" charset="0"/>
            </a:endParaRPr>
          </a:p>
          <a:p>
            <a:pPr eaLnBrk="1" hangingPunct="1">
              <a:spcBef>
                <a:spcPct val="0"/>
              </a:spcBef>
              <a:buClrTx/>
            </a:pPr>
            <a:endParaRPr lang="en-GB" altLang="en-US" sz="2800" b="1" dirty="0">
              <a:solidFill>
                <a:srgbClr val="0070C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358775"/>
            <a:ext cx="7885310" cy="1198017"/>
          </a:xfrm>
        </p:spPr>
        <p:txBody>
          <a:bodyPr/>
          <a:lstStyle/>
          <a:p>
            <a:pPr algn="ctr"/>
            <a:r>
              <a:rPr lang="en-GB" sz="2800" dirty="0"/>
              <a:t>Quality </a:t>
            </a:r>
            <a:r>
              <a:rPr lang="en-GB" sz="2800" dirty="0" smtClean="0"/>
              <a:t>Priorities 2015/16 Patient </a:t>
            </a:r>
            <a:r>
              <a:rPr lang="en-GB" sz="2800" dirty="0"/>
              <a:t>Safety</a:t>
            </a:r>
            <a:br>
              <a:rPr lang="en-GB" sz="2800" dirty="0"/>
            </a:br>
            <a:r>
              <a:rPr lang="en-GB" sz="2800" dirty="0" smtClean="0"/>
              <a:t/>
            </a:r>
            <a:br>
              <a:rPr lang="en-GB" sz="2800" dirty="0" smtClean="0"/>
            </a:br>
            <a:r>
              <a:rPr lang="en-GB" sz="2800" dirty="0" smtClean="0"/>
              <a:t/>
            </a:r>
            <a:br>
              <a:rPr lang="en-GB" sz="2800" dirty="0" smtClean="0"/>
            </a:br>
            <a:endParaRPr lang="en-GB" sz="2800" dirty="0"/>
          </a:p>
        </p:txBody>
      </p:sp>
      <p:sp>
        <p:nvSpPr>
          <p:cNvPr id="3" name="Content Placeholder 2"/>
          <p:cNvSpPr>
            <a:spLocks noGrp="1"/>
          </p:cNvSpPr>
          <p:nvPr>
            <p:ph idx="1"/>
          </p:nvPr>
        </p:nvSpPr>
        <p:spPr>
          <a:xfrm>
            <a:off x="395536" y="836712"/>
            <a:ext cx="8064896" cy="4464496"/>
          </a:xfrm>
        </p:spPr>
        <p:txBody>
          <a:bodyPr/>
          <a:lstStyle/>
          <a:p>
            <a:r>
              <a:rPr lang="en-GB" sz="2800" b="1" dirty="0" smtClean="0"/>
              <a:t>Sign </a:t>
            </a:r>
            <a:r>
              <a:rPr lang="en-GB" sz="2800" b="1" dirty="0"/>
              <a:t>up to Safety Campaign</a:t>
            </a:r>
            <a:endParaRPr lang="en-GB" sz="2800" dirty="0"/>
          </a:p>
          <a:p>
            <a:r>
              <a:rPr lang="en-GB" sz="1200" b="1" dirty="0"/>
              <a:t> </a:t>
            </a:r>
            <a:r>
              <a:rPr lang="en-GB" sz="1600" dirty="0" smtClean="0"/>
              <a:t>In </a:t>
            </a:r>
            <a:r>
              <a:rPr lang="en-GB" sz="1600" dirty="0"/>
              <a:t>2015-16 the Trust enrolled on to the Sign up to Safety campaign in order </a:t>
            </a:r>
            <a:r>
              <a:rPr lang="en-GB" sz="1600" dirty="0" smtClean="0"/>
              <a:t>to contribute </a:t>
            </a:r>
            <a:r>
              <a:rPr lang="en-GB" sz="1600" dirty="0"/>
              <a:t>to the system-wide ambition of making the NHS the safest healthcare system in the world by creating a system devoted to continuous learning and improvement. This meant signing up to 5 specific pledges</a:t>
            </a:r>
            <a:r>
              <a:rPr lang="en-GB" sz="1600" dirty="0" smtClean="0"/>
              <a:t>:</a:t>
            </a:r>
          </a:p>
          <a:p>
            <a:endParaRPr lang="en-GB" sz="1200" dirty="0"/>
          </a:p>
          <a:p>
            <a:r>
              <a:rPr lang="en-GB" sz="1600" b="1" dirty="0"/>
              <a:t>1. Putting safety first. </a:t>
            </a:r>
            <a:r>
              <a:rPr lang="en-GB" sz="1200" dirty="0"/>
              <a:t>Commit to reduce avoidable harm in the NHS by half and make public our locally developed goals and plans</a:t>
            </a:r>
          </a:p>
          <a:p>
            <a:r>
              <a:rPr lang="en-GB" sz="1600" b="1" dirty="0"/>
              <a:t>2. Continually learning</a:t>
            </a:r>
            <a:r>
              <a:rPr lang="en-GB" sz="1200" b="1" dirty="0"/>
              <a:t>. </a:t>
            </a:r>
            <a:r>
              <a:rPr lang="en-GB" sz="1200" dirty="0"/>
              <a:t>Make our organisation more resilient to risks, by acting on the feedback from patients and staff and by constantly measuring and monitoring how safe our services are</a:t>
            </a:r>
          </a:p>
          <a:p>
            <a:r>
              <a:rPr lang="en-GB" sz="1600" b="1" dirty="0"/>
              <a:t>3. Being honest. </a:t>
            </a:r>
            <a:r>
              <a:rPr lang="en-GB" sz="1200" dirty="0"/>
              <a:t>Be transparent with people about our progress to tackle patient safety issues and support staff to be candid with patients and their families if something goes wrong</a:t>
            </a:r>
          </a:p>
          <a:p>
            <a:r>
              <a:rPr lang="en-GB" sz="1600" b="1" dirty="0"/>
              <a:t>4. Collaborating. </a:t>
            </a:r>
            <a:r>
              <a:rPr lang="en-GB" sz="1200" dirty="0"/>
              <a:t>Take a lead role in supporting local collaborative learning, so that improvements are made across all of the local services that patients use</a:t>
            </a:r>
          </a:p>
          <a:p>
            <a:r>
              <a:rPr lang="en-GB" sz="1600" b="1" dirty="0"/>
              <a:t>5. Being supportive. </a:t>
            </a:r>
            <a:r>
              <a:rPr lang="en-GB" sz="1200" dirty="0"/>
              <a:t>Help people understand why things go wrong and how to put them right. Give staff the time and support to improve and celebrate progress.</a:t>
            </a:r>
          </a:p>
          <a:p>
            <a:pPr>
              <a:buClrTx/>
              <a:buFont typeface="Arial" pitchFamily="34" charset="0"/>
              <a:buChar char="•"/>
            </a:pPr>
            <a:endParaRPr lang="en-GB" sz="2400" dirty="0"/>
          </a:p>
        </p:txBody>
      </p:sp>
    </p:spTree>
    <p:extLst>
      <p:ext uri="{BB962C8B-B14F-4D97-AF65-F5344CB8AC3E}">
        <p14:creationId xmlns:p14="http://schemas.microsoft.com/office/powerpoint/2010/main" val="308733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358775"/>
            <a:ext cx="7772400" cy="765969"/>
          </a:xfrm>
        </p:spPr>
        <p:txBody>
          <a:bodyPr/>
          <a:lstStyle/>
          <a:p>
            <a:r>
              <a:rPr lang="en-GB" sz="2800" dirty="0"/>
              <a:t>Quality Priorities </a:t>
            </a:r>
            <a:r>
              <a:rPr lang="en-GB" sz="2800" dirty="0" smtClean="0"/>
              <a:t>2015/16 Patient Safety</a:t>
            </a:r>
            <a:r>
              <a:rPr lang="en-GB" sz="2800" dirty="0"/>
              <a:t/>
            </a:r>
            <a:br>
              <a:rPr lang="en-GB" sz="2800" dirty="0"/>
            </a:br>
            <a:endParaRPr lang="en-GB" sz="2800" dirty="0"/>
          </a:p>
        </p:txBody>
      </p:sp>
      <p:sp>
        <p:nvSpPr>
          <p:cNvPr id="3" name="Content Placeholder 2"/>
          <p:cNvSpPr>
            <a:spLocks noGrp="1"/>
          </p:cNvSpPr>
          <p:nvPr>
            <p:ph idx="1"/>
          </p:nvPr>
        </p:nvSpPr>
        <p:spPr>
          <a:xfrm>
            <a:off x="323528" y="764704"/>
            <a:ext cx="8208912" cy="4536504"/>
          </a:xfrm>
        </p:spPr>
        <p:txBody>
          <a:bodyPr/>
          <a:lstStyle/>
          <a:p>
            <a:r>
              <a:rPr lang="en-GB" sz="2800" b="1" dirty="0" smtClean="0"/>
              <a:t>Maternity</a:t>
            </a:r>
          </a:p>
          <a:p>
            <a:endParaRPr lang="en-GB" sz="1600" dirty="0" smtClean="0"/>
          </a:p>
          <a:p>
            <a:pPr lvl="0"/>
            <a:r>
              <a:rPr lang="en-GB" sz="1600" dirty="0" smtClean="0"/>
              <a:t>Celebration </a:t>
            </a:r>
            <a:r>
              <a:rPr lang="en-GB" sz="1600" dirty="0"/>
              <a:t>of International Day of Midwifery (5.5.2015) and </a:t>
            </a:r>
            <a:endParaRPr lang="en-GB" sz="1600" dirty="0" smtClean="0"/>
          </a:p>
          <a:p>
            <a:pPr lvl="0"/>
            <a:r>
              <a:rPr lang="en-GB" sz="1600" dirty="0"/>
              <a:t>l</a:t>
            </a:r>
            <a:r>
              <a:rPr lang="en-GB" sz="1600" dirty="0" smtClean="0"/>
              <a:t>aunch </a:t>
            </a:r>
            <a:r>
              <a:rPr lang="en-GB" sz="1600" dirty="0"/>
              <a:t>of </a:t>
            </a:r>
            <a:r>
              <a:rPr lang="en-GB" sz="1600" b="1" dirty="0">
                <a:solidFill>
                  <a:srgbClr val="0070C0"/>
                </a:solidFill>
              </a:rPr>
              <a:t>Maternity </a:t>
            </a:r>
            <a:r>
              <a:rPr lang="en-GB" sz="1600" b="1" dirty="0" err="1">
                <a:solidFill>
                  <a:srgbClr val="0070C0"/>
                </a:solidFill>
              </a:rPr>
              <a:t>Mannikin</a:t>
            </a:r>
            <a:r>
              <a:rPr lang="en-GB" sz="1600" b="1" dirty="0">
                <a:solidFill>
                  <a:srgbClr val="0070C0"/>
                </a:solidFill>
              </a:rPr>
              <a:t>.</a:t>
            </a:r>
          </a:p>
          <a:p>
            <a:pPr lvl="0"/>
            <a:r>
              <a:rPr lang="en-GB" sz="1600" dirty="0"/>
              <a:t>Clinical Safety – Establishment of </a:t>
            </a:r>
            <a:r>
              <a:rPr lang="en-GB" sz="1600" b="1" dirty="0">
                <a:solidFill>
                  <a:srgbClr val="0070C0"/>
                </a:solidFill>
              </a:rPr>
              <a:t>6 week Maternity Risk Summit </a:t>
            </a:r>
          </a:p>
          <a:p>
            <a:pPr lvl="0"/>
            <a:r>
              <a:rPr lang="en-GB" sz="1600" dirty="0"/>
              <a:t>Establishment of </a:t>
            </a:r>
            <a:r>
              <a:rPr lang="en-GB" sz="1600" b="1" dirty="0">
                <a:solidFill>
                  <a:srgbClr val="0070C0"/>
                </a:solidFill>
              </a:rPr>
              <a:t>Joint Maternity Training </a:t>
            </a:r>
            <a:r>
              <a:rPr lang="en-GB" sz="1600" dirty="0"/>
              <a:t>for the </a:t>
            </a:r>
            <a:endParaRPr lang="en-GB" sz="1600" dirty="0" smtClean="0"/>
          </a:p>
          <a:p>
            <a:pPr lvl="0"/>
            <a:r>
              <a:rPr lang="en-GB" sz="1600" dirty="0" smtClean="0"/>
              <a:t>Pre-Hospital </a:t>
            </a:r>
            <a:r>
              <a:rPr lang="en-GB" sz="1600" dirty="0"/>
              <a:t>Setting led by LAS and local Maternity Units </a:t>
            </a:r>
            <a:endParaRPr lang="en-GB" sz="1600" dirty="0" smtClean="0"/>
          </a:p>
          <a:p>
            <a:pPr lvl="0"/>
            <a:r>
              <a:rPr lang="en-GB" sz="1600" dirty="0" smtClean="0"/>
              <a:t>– </a:t>
            </a:r>
            <a:r>
              <a:rPr lang="en-GB" sz="1600" dirty="0"/>
              <a:t>100 Ambulance Staff trained with midwives across London.</a:t>
            </a:r>
          </a:p>
          <a:p>
            <a:pPr lvl="0"/>
            <a:r>
              <a:rPr lang="en-GB" sz="1600" dirty="0"/>
              <a:t>Delivery of </a:t>
            </a:r>
            <a:r>
              <a:rPr lang="en-GB" sz="1600" b="1" dirty="0">
                <a:solidFill>
                  <a:srgbClr val="0070C0"/>
                </a:solidFill>
              </a:rPr>
              <a:t>Maternity “Mouthfuls” </a:t>
            </a:r>
            <a:r>
              <a:rPr lang="en-GB" sz="1600" dirty="0"/>
              <a:t>training for staff working within </a:t>
            </a:r>
            <a:r>
              <a:rPr lang="en-GB" sz="1600" dirty="0" smtClean="0"/>
              <a:t>the Emergency </a:t>
            </a:r>
            <a:r>
              <a:rPr lang="en-GB" sz="1600" dirty="0"/>
              <a:t>Operations Centre to reinforce the advice given over the telephones</a:t>
            </a:r>
          </a:p>
          <a:p>
            <a:pPr lvl="0"/>
            <a:r>
              <a:rPr lang="en-GB" sz="1600" dirty="0"/>
              <a:t>Responsive </a:t>
            </a:r>
            <a:r>
              <a:rPr lang="en-GB" sz="1600" b="1" dirty="0">
                <a:solidFill>
                  <a:srgbClr val="0070C0"/>
                </a:solidFill>
              </a:rPr>
              <a:t>changes to the triage system </a:t>
            </a:r>
            <a:r>
              <a:rPr lang="en-GB" sz="1600" dirty="0"/>
              <a:t>used within the LAS reviewed and submitted to improve care – Cord Prolapse, Water birth, Cardiac Arrest and Skin to Skin care for new-borns. </a:t>
            </a:r>
          </a:p>
          <a:p>
            <a:pPr lvl="0"/>
            <a:r>
              <a:rPr lang="en-GB" sz="1600" b="1" dirty="0">
                <a:solidFill>
                  <a:srgbClr val="0070C0"/>
                </a:solidFill>
              </a:rPr>
              <a:t>Stork Awards </a:t>
            </a:r>
            <a:r>
              <a:rPr lang="en-GB" sz="1600" dirty="0"/>
              <a:t>initiated to celebrate the work of Emergency Medical Dispatchers in management of telephone support to women who give birth prior to the arrival of the ambulance service</a:t>
            </a:r>
          </a:p>
          <a:p>
            <a:r>
              <a:rPr lang="en-GB" sz="1600" dirty="0"/>
              <a:t> </a:t>
            </a:r>
          </a:p>
          <a:p>
            <a:r>
              <a:rPr lang="en-GB" sz="1200" dirty="0"/>
              <a:t> </a:t>
            </a:r>
          </a:p>
          <a:p>
            <a:r>
              <a:rPr lang="en-GB" sz="1200" dirty="0"/>
              <a:t> </a:t>
            </a:r>
          </a:p>
          <a:p>
            <a:r>
              <a:rPr lang="en-GB" sz="1200" dirty="0"/>
              <a:t> </a:t>
            </a:r>
          </a:p>
          <a:p>
            <a:pPr>
              <a:buClrTx/>
              <a:buFont typeface="Arial" pitchFamily="34" charset="0"/>
              <a:buChar char="•"/>
            </a:pPr>
            <a:endParaRPr lang="en-GB" sz="24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6613" t="22588" r="18580"/>
          <a:stretch/>
        </p:blipFill>
        <p:spPr bwMode="auto">
          <a:xfrm>
            <a:off x="6660232" y="1196752"/>
            <a:ext cx="2232248" cy="1944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665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358775"/>
            <a:ext cx="7772400" cy="765969"/>
          </a:xfrm>
        </p:spPr>
        <p:txBody>
          <a:bodyPr/>
          <a:lstStyle/>
          <a:p>
            <a:r>
              <a:rPr lang="en-GB" sz="2800" dirty="0"/>
              <a:t>Quality Priorities </a:t>
            </a:r>
            <a:r>
              <a:rPr lang="en-GB" sz="2800" dirty="0" smtClean="0"/>
              <a:t>2015/16 Patient Safety</a:t>
            </a:r>
            <a:r>
              <a:rPr lang="en-GB" sz="2800" dirty="0"/>
              <a:t/>
            </a:r>
            <a:br>
              <a:rPr lang="en-GB" sz="2800" dirty="0"/>
            </a:br>
            <a:endParaRPr lang="en-GB" sz="2800" dirty="0"/>
          </a:p>
        </p:txBody>
      </p:sp>
      <p:sp>
        <p:nvSpPr>
          <p:cNvPr id="3" name="Content Placeholder 2"/>
          <p:cNvSpPr>
            <a:spLocks noGrp="1"/>
          </p:cNvSpPr>
          <p:nvPr>
            <p:ph idx="1"/>
          </p:nvPr>
        </p:nvSpPr>
        <p:spPr>
          <a:xfrm>
            <a:off x="395536" y="908720"/>
            <a:ext cx="4680520" cy="4320480"/>
          </a:xfrm>
        </p:spPr>
        <p:txBody>
          <a:bodyPr/>
          <a:lstStyle/>
          <a:p>
            <a:r>
              <a:rPr lang="en-GB" sz="1200" dirty="0"/>
              <a:t> </a:t>
            </a:r>
          </a:p>
          <a:p>
            <a:r>
              <a:rPr lang="en-GB" sz="1200" dirty="0"/>
              <a:t> </a:t>
            </a:r>
          </a:p>
          <a:p>
            <a:r>
              <a:rPr lang="en-GB" sz="1200" dirty="0"/>
              <a:t> </a:t>
            </a:r>
          </a:p>
          <a:p>
            <a:pPr>
              <a:buClrTx/>
              <a:buFont typeface="Arial" pitchFamily="34" charset="0"/>
              <a:buChar char="•"/>
            </a:pPr>
            <a:endParaRPr lang="en-GB" sz="2400" dirty="0"/>
          </a:p>
        </p:txBody>
      </p:sp>
      <p:sp>
        <p:nvSpPr>
          <p:cNvPr id="5" name="Rectangle 4"/>
          <p:cNvSpPr/>
          <p:nvPr/>
        </p:nvSpPr>
        <p:spPr>
          <a:xfrm>
            <a:off x="539552" y="1124744"/>
            <a:ext cx="8064896" cy="3108543"/>
          </a:xfrm>
          <a:prstGeom prst="rect">
            <a:avLst/>
          </a:prstGeom>
        </p:spPr>
        <p:txBody>
          <a:bodyPr wrap="square">
            <a:spAutoFit/>
          </a:bodyPr>
          <a:lstStyle/>
          <a:p>
            <a:r>
              <a:rPr lang="en-GB" sz="2800" b="1" dirty="0" smtClean="0"/>
              <a:t>Frequent </a:t>
            </a:r>
            <a:r>
              <a:rPr lang="en-GB" sz="2800" b="1" dirty="0"/>
              <a:t>Callers</a:t>
            </a:r>
            <a:endParaRPr lang="en-GB" sz="2800" dirty="0"/>
          </a:p>
          <a:p>
            <a:endParaRPr lang="en-GB" sz="1200" dirty="0" smtClean="0"/>
          </a:p>
          <a:p>
            <a:pPr marL="285750" indent="-285750">
              <a:buFont typeface="Arial" pitchFamily="34" charset="0"/>
              <a:buChar char="•"/>
            </a:pPr>
            <a:r>
              <a:rPr lang="en-GB" sz="1800" dirty="0" smtClean="0"/>
              <a:t>Darzi </a:t>
            </a:r>
            <a:r>
              <a:rPr lang="en-GB" sz="1800" dirty="0"/>
              <a:t>Fellowship </a:t>
            </a:r>
            <a:endParaRPr lang="en-GB" sz="1800" dirty="0" smtClean="0"/>
          </a:p>
          <a:p>
            <a:pPr marL="285750" indent="-285750">
              <a:buFont typeface="Arial" pitchFamily="34" charset="0"/>
              <a:buChar char="•"/>
            </a:pPr>
            <a:r>
              <a:rPr lang="en-GB" sz="1800" dirty="0" smtClean="0"/>
              <a:t>Review of current processes</a:t>
            </a:r>
          </a:p>
          <a:p>
            <a:pPr marL="285750" indent="-285750">
              <a:buFont typeface="Arial" pitchFamily="34" charset="0"/>
              <a:buChar char="•"/>
            </a:pPr>
            <a:r>
              <a:rPr lang="en-GB" sz="1800" dirty="0"/>
              <a:t>Q</a:t>
            </a:r>
            <a:r>
              <a:rPr lang="en-GB" sz="1800" dirty="0" smtClean="0"/>
              <a:t>uantifying </a:t>
            </a:r>
            <a:r>
              <a:rPr lang="en-GB" sz="1800" dirty="0"/>
              <a:t>the problems posed to the </a:t>
            </a:r>
            <a:r>
              <a:rPr lang="en-GB" sz="1800" dirty="0" smtClean="0"/>
              <a:t>service</a:t>
            </a:r>
          </a:p>
          <a:p>
            <a:pPr marL="285750" indent="-285750">
              <a:buFont typeface="Arial" pitchFamily="34" charset="0"/>
              <a:buChar char="•"/>
            </a:pPr>
            <a:r>
              <a:rPr lang="en-GB" sz="1800" dirty="0" smtClean="0"/>
              <a:t>New reporting system</a:t>
            </a:r>
          </a:p>
          <a:p>
            <a:pPr marL="285750" indent="-285750">
              <a:buFont typeface="Arial" pitchFamily="34" charset="0"/>
              <a:buChar char="•"/>
            </a:pPr>
            <a:r>
              <a:rPr lang="en-GB" sz="1800" dirty="0"/>
              <a:t>U</a:t>
            </a:r>
            <a:r>
              <a:rPr lang="en-GB" sz="1800" dirty="0" smtClean="0"/>
              <a:t>nderstanding </a:t>
            </a:r>
            <a:r>
              <a:rPr lang="en-GB" sz="1800" dirty="0"/>
              <a:t>the different cohorts of patients who make up this group of </a:t>
            </a:r>
            <a:r>
              <a:rPr lang="en-GB" sz="1800" dirty="0" smtClean="0"/>
              <a:t>patients</a:t>
            </a:r>
          </a:p>
          <a:p>
            <a:pPr marL="285750" indent="-285750">
              <a:buFont typeface="Arial" pitchFamily="34" charset="0"/>
              <a:buChar char="•"/>
            </a:pPr>
            <a:r>
              <a:rPr lang="en-GB" sz="1800" dirty="0"/>
              <a:t>E</a:t>
            </a:r>
            <a:r>
              <a:rPr lang="en-GB" sz="1800" dirty="0" smtClean="0"/>
              <a:t>valuating </a:t>
            </a:r>
            <a:r>
              <a:rPr lang="en-GB" sz="1800" dirty="0"/>
              <a:t>intervention </a:t>
            </a:r>
            <a:r>
              <a:rPr lang="en-GB" sz="1800" dirty="0" smtClean="0"/>
              <a:t>methodologies to </a:t>
            </a:r>
            <a:r>
              <a:rPr lang="en-GB" sz="1800" dirty="0"/>
              <a:t>assess </a:t>
            </a:r>
            <a:r>
              <a:rPr lang="en-GB" sz="1800" dirty="0" smtClean="0"/>
              <a:t>effectiveness</a:t>
            </a:r>
          </a:p>
          <a:p>
            <a:pPr marL="285750" indent="-285750">
              <a:buFont typeface="Arial" pitchFamily="34" charset="0"/>
              <a:buChar char="•"/>
            </a:pPr>
            <a:r>
              <a:rPr lang="en-GB" sz="1800" dirty="0" smtClean="0"/>
              <a:t>Engagement with key stakeholders</a:t>
            </a:r>
          </a:p>
          <a:p>
            <a:endParaRPr lang="en-GB" sz="1200" dirty="0"/>
          </a:p>
        </p:txBody>
      </p:sp>
    </p:spTree>
    <p:extLst>
      <p:ext uri="{BB962C8B-B14F-4D97-AF65-F5344CB8AC3E}">
        <p14:creationId xmlns:p14="http://schemas.microsoft.com/office/powerpoint/2010/main" val="1288410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358775"/>
            <a:ext cx="7772400" cy="765969"/>
          </a:xfrm>
        </p:spPr>
        <p:txBody>
          <a:bodyPr/>
          <a:lstStyle/>
          <a:p>
            <a:r>
              <a:rPr lang="en-GB" sz="2800" dirty="0"/>
              <a:t>Quality Priorities </a:t>
            </a:r>
            <a:r>
              <a:rPr lang="en-GB" sz="2800" dirty="0" smtClean="0"/>
              <a:t>2015/16 Patient Experience</a:t>
            </a:r>
            <a:r>
              <a:rPr lang="en-GB" sz="2800" dirty="0"/>
              <a:t/>
            </a:r>
            <a:br>
              <a:rPr lang="en-GB" sz="2800" dirty="0"/>
            </a:br>
            <a:endParaRPr lang="en-GB" sz="2800" dirty="0"/>
          </a:p>
        </p:txBody>
      </p:sp>
      <p:sp>
        <p:nvSpPr>
          <p:cNvPr id="3" name="Content Placeholder 2"/>
          <p:cNvSpPr>
            <a:spLocks noGrp="1"/>
          </p:cNvSpPr>
          <p:nvPr>
            <p:ph idx="1"/>
          </p:nvPr>
        </p:nvSpPr>
        <p:spPr>
          <a:xfrm>
            <a:off x="395536" y="1052736"/>
            <a:ext cx="7416824" cy="1944216"/>
          </a:xfrm>
        </p:spPr>
        <p:txBody>
          <a:bodyPr/>
          <a:lstStyle/>
          <a:p>
            <a:r>
              <a:rPr lang="en-GB" sz="1200" dirty="0"/>
              <a:t> </a:t>
            </a:r>
            <a:r>
              <a:rPr lang="en-GB" sz="2400" b="1" dirty="0" smtClean="0"/>
              <a:t>Safeguarding processes</a:t>
            </a:r>
            <a:endParaRPr lang="en-GB" sz="2400" dirty="0"/>
          </a:p>
          <a:p>
            <a:pPr>
              <a:buClrTx/>
              <a:buFont typeface="Arial" pitchFamily="34" charset="0"/>
              <a:buChar char="•"/>
            </a:pPr>
            <a:r>
              <a:rPr lang="en-GB" sz="1600" dirty="0" smtClean="0"/>
              <a:t>Training</a:t>
            </a:r>
          </a:p>
          <a:p>
            <a:pPr>
              <a:buClrTx/>
              <a:buFont typeface="Arial" pitchFamily="34" charset="0"/>
              <a:buChar char="•"/>
            </a:pPr>
            <a:r>
              <a:rPr lang="en-GB" sz="1600" dirty="0" smtClean="0"/>
              <a:t>Supervision</a:t>
            </a:r>
          </a:p>
          <a:p>
            <a:pPr>
              <a:buClrTx/>
              <a:buFont typeface="Arial" pitchFamily="34" charset="0"/>
              <a:buChar char="•"/>
            </a:pPr>
            <a:r>
              <a:rPr lang="en-GB" sz="1600" dirty="0"/>
              <a:t>P</a:t>
            </a:r>
            <a:r>
              <a:rPr lang="en-GB" sz="1600" dirty="0" smtClean="0"/>
              <a:t>artnership working</a:t>
            </a:r>
          </a:p>
          <a:p>
            <a:pPr>
              <a:buClrTx/>
              <a:buFont typeface="Arial" pitchFamily="34" charset="0"/>
              <a:buChar char="•"/>
            </a:pPr>
            <a:r>
              <a:rPr lang="en-GB" sz="1600" dirty="0"/>
              <a:t>I</a:t>
            </a:r>
            <a:r>
              <a:rPr lang="en-GB" sz="1600" dirty="0" smtClean="0"/>
              <a:t>mplementation </a:t>
            </a:r>
            <a:r>
              <a:rPr lang="en-GB" sz="1600" dirty="0"/>
              <a:t>of the new Care Act and associated reviews</a:t>
            </a:r>
            <a:r>
              <a:rPr lang="en-GB" sz="1600" dirty="0" smtClean="0"/>
              <a:t>. </a:t>
            </a:r>
            <a:r>
              <a:rPr lang="en-GB" sz="1600" dirty="0"/>
              <a:t> </a:t>
            </a:r>
          </a:p>
          <a:p>
            <a:r>
              <a:rPr lang="en-GB" sz="1200" dirty="0"/>
              <a:t> </a:t>
            </a:r>
          </a:p>
          <a:p>
            <a:endParaRPr lang="en-GB" sz="2400" dirty="0"/>
          </a:p>
          <a:p>
            <a:endParaRPr lang="en-GB" sz="2400" dirty="0"/>
          </a:p>
          <a:p>
            <a:pPr>
              <a:lnSpc>
                <a:spcPct val="115000"/>
              </a:lnSpc>
              <a:spcAft>
                <a:spcPts val="0"/>
              </a:spcAft>
            </a:pPr>
            <a:endParaRPr lang="en-GB" sz="2400" dirty="0">
              <a:ea typeface="Calibri"/>
              <a:cs typeface="Times New Roman"/>
            </a:endParaRPr>
          </a:p>
          <a:p>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52936"/>
            <a:ext cx="4104456" cy="290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852936"/>
            <a:ext cx="2304256" cy="292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432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358775"/>
            <a:ext cx="7772400" cy="765969"/>
          </a:xfrm>
        </p:spPr>
        <p:txBody>
          <a:bodyPr/>
          <a:lstStyle/>
          <a:p>
            <a:r>
              <a:rPr lang="en-GB" sz="2800" dirty="0"/>
              <a:t>Quality Priorities </a:t>
            </a:r>
            <a:r>
              <a:rPr lang="en-GB" sz="2800" dirty="0" smtClean="0"/>
              <a:t>2015/16 Patient Experience</a:t>
            </a:r>
            <a:r>
              <a:rPr lang="en-GB" sz="2800" dirty="0"/>
              <a:t/>
            </a:r>
            <a:br>
              <a:rPr lang="en-GB" sz="2800" dirty="0"/>
            </a:br>
            <a:endParaRPr lang="en-GB" sz="2800" dirty="0"/>
          </a:p>
        </p:txBody>
      </p:sp>
      <p:sp>
        <p:nvSpPr>
          <p:cNvPr id="3" name="Content Placeholder 2"/>
          <p:cNvSpPr>
            <a:spLocks noGrp="1"/>
          </p:cNvSpPr>
          <p:nvPr>
            <p:ph idx="1"/>
          </p:nvPr>
        </p:nvSpPr>
        <p:spPr>
          <a:xfrm>
            <a:off x="395536" y="1052736"/>
            <a:ext cx="7416824" cy="1944216"/>
          </a:xfrm>
        </p:spPr>
        <p:txBody>
          <a:bodyPr/>
          <a:lstStyle/>
          <a:p>
            <a:r>
              <a:rPr lang="en-GB" sz="1200" dirty="0"/>
              <a:t> </a:t>
            </a:r>
            <a:endParaRPr lang="en-GB" sz="2400" dirty="0"/>
          </a:p>
          <a:p>
            <a:endParaRPr lang="en-GB" sz="2400" dirty="0"/>
          </a:p>
          <a:p>
            <a:pPr>
              <a:lnSpc>
                <a:spcPct val="115000"/>
              </a:lnSpc>
              <a:spcAft>
                <a:spcPts val="0"/>
              </a:spcAft>
            </a:pPr>
            <a:endParaRPr lang="en-GB" sz="2400" dirty="0">
              <a:ea typeface="Calibri"/>
              <a:cs typeface="Times New Roman"/>
            </a:endParaRPr>
          </a:p>
          <a:p>
            <a:endParaRPr lang="en-GB" sz="2400" dirty="0"/>
          </a:p>
        </p:txBody>
      </p:sp>
      <p:sp>
        <p:nvSpPr>
          <p:cNvPr id="4" name="Rectangle 3"/>
          <p:cNvSpPr/>
          <p:nvPr/>
        </p:nvSpPr>
        <p:spPr>
          <a:xfrm>
            <a:off x="539552" y="1124744"/>
            <a:ext cx="8208912" cy="4185761"/>
          </a:xfrm>
          <a:prstGeom prst="rect">
            <a:avLst/>
          </a:prstGeom>
        </p:spPr>
        <p:txBody>
          <a:bodyPr wrap="square">
            <a:spAutoFit/>
          </a:bodyPr>
          <a:lstStyle/>
          <a:p>
            <a:r>
              <a:rPr lang="en-GB" b="1" dirty="0" smtClean="0"/>
              <a:t>Mental </a:t>
            </a:r>
            <a:r>
              <a:rPr lang="en-GB" b="1" dirty="0"/>
              <a:t>Health</a:t>
            </a:r>
            <a:endParaRPr lang="en-GB" dirty="0"/>
          </a:p>
          <a:p>
            <a:endParaRPr lang="en-GB" sz="1200" dirty="0" smtClean="0"/>
          </a:p>
          <a:p>
            <a:r>
              <a:rPr lang="en-GB" sz="1800" b="1" dirty="0" smtClean="0"/>
              <a:t>Dementia </a:t>
            </a:r>
            <a:r>
              <a:rPr lang="en-GB" sz="1800" b="1" dirty="0"/>
              <a:t>care </a:t>
            </a:r>
            <a:r>
              <a:rPr lang="en-GB" sz="1800" b="1" dirty="0" smtClean="0"/>
              <a:t>- </a:t>
            </a:r>
            <a:r>
              <a:rPr lang="en-GB" sz="1400" dirty="0" smtClean="0"/>
              <a:t>Focus groups, dementia friends, raised awareness, partner engagement</a:t>
            </a:r>
          </a:p>
          <a:p>
            <a:r>
              <a:rPr lang="en-GB" sz="1800" b="1" dirty="0" smtClean="0"/>
              <a:t>Training </a:t>
            </a:r>
            <a:r>
              <a:rPr lang="en-GB" sz="1800" b="1" dirty="0"/>
              <a:t>and Education </a:t>
            </a:r>
            <a:r>
              <a:rPr lang="en-GB" sz="1600" b="1" dirty="0" smtClean="0"/>
              <a:t>– </a:t>
            </a:r>
            <a:r>
              <a:rPr lang="en-GB" sz="1400" dirty="0" smtClean="0"/>
              <a:t>mental health nurses, risk awareness tool, core performance indicators</a:t>
            </a:r>
          </a:p>
          <a:p>
            <a:r>
              <a:rPr lang="en-GB" sz="1800" b="1" dirty="0" smtClean="0"/>
              <a:t>Parity </a:t>
            </a:r>
            <a:r>
              <a:rPr lang="en-GB" sz="1800" b="1" dirty="0"/>
              <a:t>of </a:t>
            </a:r>
            <a:r>
              <a:rPr lang="en-GB" sz="1800" b="1" dirty="0" smtClean="0"/>
              <a:t>esteem </a:t>
            </a:r>
            <a:r>
              <a:rPr lang="en-GB" sz="1600" b="1" dirty="0" smtClean="0"/>
              <a:t>– </a:t>
            </a:r>
            <a:r>
              <a:rPr lang="en-GB" sz="1400" dirty="0" smtClean="0"/>
              <a:t>appropriate care pathways</a:t>
            </a:r>
            <a:endParaRPr lang="en-GB" sz="1400" dirty="0"/>
          </a:p>
          <a:p>
            <a:r>
              <a:rPr lang="en-GB" sz="1800" b="1" dirty="0"/>
              <a:t>Care of patients detained under the mental health act (1983</a:t>
            </a:r>
            <a:r>
              <a:rPr lang="en-GB" sz="1800" b="1" dirty="0" smtClean="0"/>
              <a:t>) </a:t>
            </a:r>
            <a:r>
              <a:rPr lang="en-GB" sz="1600" b="1" dirty="0" smtClean="0"/>
              <a:t>– </a:t>
            </a:r>
            <a:r>
              <a:rPr lang="en-GB" sz="1400" dirty="0" smtClean="0"/>
              <a:t>NETS, 136 audit</a:t>
            </a:r>
          </a:p>
          <a:p>
            <a:endParaRPr lang="en-GB" sz="1600" b="1" dirty="0"/>
          </a:p>
          <a:p>
            <a:endParaRPr lang="en-GB" sz="1600" b="1" dirty="0" smtClean="0"/>
          </a:p>
          <a:p>
            <a:endParaRPr lang="en-GB" sz="1600" b="1" dirty="0"/>
          </a:p>
          <a:p>
            <a:endParaRPr lang="en-GB" sz="1600" b="1" dirty="0" smtClean="0"/>
          </a:p>
          <a:p>
            <a:endParaRPr lang="en-GB" sz="1600" b="1" dirty="0"/>
          </a:p>
          <a:p>
            <a:endParaRPr lang="en-GB" sz="1600" b="1" dirty="0" smtClean="0"/>
          </a:p>
          <a:p>
            <a:endParaRPr lang="en-GB" sz="1600" dirty="0"/>
          </a:p>
          <a:p>
            <a:r>
              <a:rPr lang="en-GB" sz="1800" b="1" dirty="0"/>
              <a:t>Mental health and wellbeing of LAS staff  </a:t>
            </a:r>
            <a:r>
              <a:rPr lang="en-GB" sz="1600" b="1" dirty="0" smtClean="0"/>
              <a:t>- </a:t>
            </a:r>
            <a:r>
              <a:rPr lang="en-GB" sz="1400" dirty="0" smtClean="0"/>
              <a:t>Blue Light Pledge, Hear Us, MIND training, literature</a:t>
            </a:r>
            <a:endParaRPr lang="en-GB" sz="1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10" y="2928934"/>
            <a:ext cx="7095672" cy="16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33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358775"/>
            <a:ext cx="7772400" cy="765969"/>
          </a:xfrm>
        </p:spPr>
        <p:txBody>
          <a:bodyPr/>
          <a:lstStyle/>
          <a:p>
            <a:r>
              <a:rPr lang="en-GB" sz="2800" dirty="0"/>
              <a:t>Quality Priorities </a:t>
            </a:r>
            <a:r>
              <a:rPr lang="en-GB" sz="2800" dirty="0" smtClean="0"/>
              <a:t>2015/16 Patient Experience</a:t>
            </a:r>
            <a:r>
              <a:rPr lang="en-GB" sz="2800" dirty="0"/>
              <a:t/>
            </a:r>
            <a:br>
              <a:rPr lang="en-GB" sz="2800" dirty="0"/>
            </a:br>
            <a:endParaRPr lang="en-GB" sz="2800" dirty="0"/>
          </a:p>
        </p:txBody>
      </p:sp>
      <p:sp>
        <p:nvSpPr>
          <p:cNvPr id="3" name="Content Placeholder 2"/>
          <p:cNvSpPr>
            <a:spLocks noGrp="1"/>
          </p:cNvSpPr>
          <p:nvPr>
            <p:ph idx="1"/>
          </p:nvPr>
        </p:nvSpPr>
        <p:spPr>
          <a:xfrm>
            <a:off x="395536" y="1052736"/>
            <a:ext cx="7416824" cy="1944216"/>
          </a:xfrm>
        </p:spPr>
        <p:txBody>
          <a:bodyPr/>
          <a:lstStyle/>
          <a:p>
            <a:r>
              <a:rPr lang="en-GB" sz="1200" dirty="0"/>
              <a:t> </a:t>
            </a:r>
            <a:endParaRPr lang="en-GB" sz="2400" dirty="0"/>
          </a:p>
          <a:p>
            <a:endParaRPr lang="en-GB" sz="2400" dirty="0"/>
          </a:p>
          <a:p>
            <a:pPr>
              <a:lnSpc>
                <a:spcPct val="115000"/>
              </a:lnSpc>
              <a:spcAft>
                <a:spcPts val="0"/>
              </a:spcAft>
            </a:pPr>
            <a:endParaRPr lang="en-GB" sz="2400" dirty="0">
              <a:ea typeface="Calibri"/>
              <a:cs typeface="Times New Roman"/>
            </a:endParaRPr>
          </a:p>
          <a:p>
            <a:endParaRPr lang="en-GB" sz="2400" dirty="0"/>
          </a:p>
        </p:txBody>
      </p:sp>
      <p:sp>
        <p:nvSpPr>
          <p:cNvPr id="4" name="Rectangle 3"/>
          <p:cNvSpPr/>
          <p:nvPr/>
        </p:nvSpPr>
        <p:spPr>
          <a:xfrm>
            <a:off x="539552" y="1124744"/>
            <a:ext cx="8208912" cy="5262979"/>
          </a:xfrm>
          <a:prstGeom prst="rect">
            <a:avLst/>
          </a:prstGeom>
        </p:spPr>
        <p:txBody>
          <a:bodyPr wrap="square">
            <a:spAutoFit/>
          </a:bodyPr>
          <a:lstStyle/>
          <a:p>
            <a:r>
              <a:rPr lang="en-GB" b="1" dirty="0" smtClean="0"/>
              <a:t>Complaints </a:t>
            </a:r>
            <a:r>
              <a:rPr lang="en-GB" b="1" dirty="0"/>
              <a:t>and </a:t>
            </a:r>
            <a:r>
              <a:rPr lang="en-GB" b="1" dirty="0" smtClean="0"/>
              <a:t>PALS</a:t>
            </a:r>
          </a:p>
          <a:p>
            <a:endParaRPr lang="en-GB" dirty="0"/>
          </a:p>
          <a:p>
            <a:r>
              <a:rPr lang="en-GB" sz="1800" dirty="0" smtClean="0"/>
              <a:t>Deep Dive and process review </a:t>
            </a:r>
            <a:r>
              <a:rPr lang="en-GB" sz="1800" dirty="0"/>
              <a:t>of the complaints backlog, systems and </a:t>
            </a:r>
            <a:r>
              <a:rPr lang="en-GB" sz="1800" dirty="0" smtClean="0"/>
              <a:t>processes and identified:- </a:t>
            </a:r>
          </a:p>
          <a:p>
            <a:endParaRPr lang="en-GB" sz="1800" dirty="0" smtClean="0"/>
          </a:p>
          <a:p>
            <a:r>
              <a:rPr lang="en-GB" sz="1800" dirty="0" smtClean="0"/>
              <a:t>•Process </a:t>
            </a:r>
            <a:r>
              <a:rPr lang="en-GB" sz="1800" dirty="0"/>
              <a:t>and system for managing statements from crews</a:t>
            </a:r>
          </a:p>
          <a:p>
            <a:r>
              <a:rPr lang="en-GB" sz="1800" dirty="0" smtClean="0"/>
              <a:t>•Process </a:t>
            </a:r>
            <a:r>
              <a:rPr lang="en-GB" sz="1800" dirty="0"/>
              <a:t>and system for managing Clinical opinions form the medical directorate</a:t>
            </a:r>
          </a:p>
          <a:p>
            <a:r>
              <a:rPr lang="en-GB" sz="1800" dirty="0" smtClean="0"/>
              <a:t>•Process </a:t>
            </a:r>
            <a:r>
              <a:rPr lang="en-GB" sz="1800" dirty="0"/>
              <a:t>and system for managing throughput in the Executive office</a:t>
            </a:r>
          </a:p>
          <a:p>
            <a:r>
              <a:rPr lang="en-GB" sz="1800" dirty="0" smtClean="0"/>
              <a:t>•Process </a:t>
            </a:r>
            <a:r>
              <a:rPr lang="en-GB" sz="1800" dirty="0"/>
              <a:t>and system for managing complaints from Health Care </a:t>
            </a:r>
            <a:r>
              <a:rPr lang="en-GB" sz="1800" dirty="0" smtClean="0"/>
              <a:t>Professionals</a:t>
            </a:r>
          </a:p>
          <a:p>
            <a:endParaRPr lang="en-GB" sz="1800" dirty="0"/>
          </a:p>
          <a:p>
            <a:r>
              <a:rPr lang="en-GB" sz="1800" dirty="0"/>
              <a:t>A comprehensive action plan was developed which has been integrated into the Quality Improvement </a:t>
            </a:r>
            <a:r>
              <a:rPr lang="en-GB" sz="1800" dirty="0" smtClean="0"/>
              <a:t>Plan</a:t>
            </a:r>
          </a:p>
          <a:p>
            <a:endParaRPr lang="en-GB" sz="1800" dirty="0"/>
          </a:p>
          <a:p>
            <a:endParaRPr lang="en-GB" sz="1800" dirty="0"/>
          </a:p>
          <a:p>
            <a:endParaRPr lang="en-GB" sz="1800" dirty="0" smtClean="0"/>
          </a:p>
          <a:p>
            <a:endParaRPr lang="en-GB" sz="1800" dirty="0"/>
          </a:p>
          <a:p>
            <a:endParaRPr lang="en-GB" sz="1800" dirty="0"/>
          </a:p>
        </p:txBody>
      </p:sp>
    </p:spTree>
    <p:extLst>
      <p:ext uri="{BB962C8B-B14F-4D97-AF65-F5344CB8AC3E}">
        <p14:creationId xmlns:p14="http://schemas.microsoft.com/office/powerpoint/2010/main" val="3224152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4625"/>
            <a:ext cx="7488832" cy="576064"/>
          </a:xfrm>
        </p:spPr>
        <p:txBody>
          <a:bodyPr/>
          <a:lstStyle/>
          <a:p>
            <a:r>
              <a:rPr lang="en-GB" sz="2800" dirty="0" smtClean="0"/>
              <a:t/>
            </a:r>
            <a:br>
              <a:rPr lang="en-GB" sz="2800" dirty="0" smtClean="0"/>
            </a:br>
            <a:r>
              <a:rPr lang="en-GB" sz="2800" dirty="0"/>
              <a:t/>
            </a:r>
            <a:br>
              <a:rPr lang="en-GB" sz="2800" dirty="0"/>
            </a:br>
            <a:r>
              <a:rPr lang="en-GB" sz="2800" dirty="0" smtClean="0"/>
              <a:t>Quality </a:t>
            </a:r>
            <a:r>
              <a:rPr lang="en-GB" sz="2800" dirty="0"/>
              <a:t>Priorities </a:t>
            </a:r>
            <a:r>
              <a:rPr lang="en-GB" sz="2800" dirty="0" smtClean="0"/>
              <a:t>2015/16 Workforce</a:t>
            </a:r>
            <a:br>
              <a:rPr lang="en-GB" sz="2800" dirty="0" smtClean="0"/>
            </a:br>
            <a:r>
              <a:rPr lang="en-GB" sz="2800" dirty="0"/>
              <a:t/>
            </a:r>
            <a:br>
              <a:rPr lang="en-GB" sz="2800" dirty="0"/>
            </a:br>
            <a:endParaRPr lang="en-GB" sz="2800" dirty="0"/>
          </a:p>
        </p:txBody>
      </p:sp>
      <p:sp>
        <p:nvSpPr>
          <p:cNvPr id="3" name="Content Placeholder 2"/>
          <p:cNvSpPr>
            <a:spLocks noGrp="1"/>
          </p:cNvSpPr>
          <p:nvPr>
            <p:ph idx="1"/>
          </p:nvPr>
        </p:nvSpPr>
        <p:spPr>
          <a:xfrm>
            <a:off x="179512" y="548680"/>
            <a:ext cx="8280920" cy="5184576"/>
          </a:xfrm>
        </p:spPr>
        <p:txBody>
          <a:bodyPr/>
          <a:lstStyle/>
          <a:p>
            <a:r>
              <a:rPr lang="en-GB" sz="2400" b="1" dirty="0" smtClean="0"/>
              <a:t>Recruitment</a:t>
            </a:r>
            <a:endParaRPr lang="en-GB" sz="2400" dirty="0"/>
          </a:p>
          <a:p>
            <a:r>
              <a:rPr lang="en-GB" sz="800" dirty="0"/>
              <a:t> </a:t>
            </a:r>
            <a:endParaRPr lang="en-GB" sz="800" dirty="0" smtClean="0"/>
          </a:p>
          <a:p>
            <a:r>
              <a:rPr lang="en-GB" sz="1600" dirty="0"/>
              <a:t>In total we have brought 717 additional frontline staff in </a:t>
            </a:r>
            <a:r>
              <a:rPr lang="en-GB" sz="1600" dirty="0" smtClean="0"/>
              <a:t>2015/16</a:t>
            </a:r>
          </a:p>
          <a:p>
            <a:r>
              <a:rPr lang="en-GB" sz="1600" dirty="0"/>
              <a:t>increased the number of Paramedics in training with our 4 main Universities from 150 to 590 training places </a:t>
            </a:r>
          </a:p>
          <a:p>
            <a:r>
              <a:rPr lang="en-GB" sz="2400" b="1" dirty="0" smtClean="0"/>
              <a:t>Retention</a:t>
            </a:r>
            <a:endParaRPr lang="en-GB" sz="2400" dirty="0"/>
          </a:p>
          <a:p>
            <a:r>
              <a:rPr lang="en-GB" sz="800" dirty="0"/>
              <a:t> </a:t>
            </a:r>
            <a:endParaRPr lang="en-GB" sz="800" dirty="0" smtClean="0"/>
          </a:p>
          <a:p>
            <a:r>
              <a:rPr lang="en-GB" sz="1600" dirty="0" smtClean="0"/>
              <a:t>Non pay benefits, appraisals, leadership training (clinical team leaders)</a:t>
            </a:r>
          </a:p>
          <a:p>
            <a:endParaRPr lang="en-GB" sz="800" dirty="0"/>
          </a:p>
          <a:p>
            <a:r>
              <a:rPr lang="en-GB" sz="2400" b="1" dirty="0" smtClean="0"/>
              <a:t>Engagement</a:t>
            </a:r>
            <a:endParaRPr lang="en-GB" sz="2400" dirty="0"/>
          </a:p>
          <a:p>
            <a:endParaRPr lang="en-GB" sz="800" b="1" dirty="0" smtClean="0"/>
          </a:p>
          <a:p>
            <a:r>
              <a:rPr lang="en-GB" sz="1600" dirty="0" smtClean="0"/>
              <a:t>Annual plan of events – road shows, executive visibility, new intranet, VIP awards, CEO video messages,  Facebook</a:t>
            </a:r>
            <a:endParaRPr lang="en-GB" sz="800" b="1" dirty="0"/>
          </a:p>
          <a:p>
            <a:endParaRPr lang="en-GB" sz="800" b="1" dirty="0"/>
          </a:p>
          <a:p>
            <a:r>
              <a:rPr lang="en-GB" sz="2400" b="1" dirty="0" smtClean="0"/>
              <a:t>Training </a:t>
            </a:r>
            <a:r>
              <a:rPr lang="en-GB" sz="2400" b="1" dirty="0"/>
              <a:t>and </a:t>
            </a:r>
            <a:r>
              <a:rPr lang="en-GB" sz="2400" b="1" dirty="0" smtClean="0"/>
              <a:t>Development</a:t>
            </a:r>
          </a:p>
          <a:p>
            <a:endParaRPr lang="en-GB" sz="1600" dirty="0" smtClean="0"/>
          </a:p>
          <a:p>
            <a:r>
              <a:rPr lang="en-GB" sz="1600" dirty="0" smtClean="0"/>
              <a:t>Core Skills Refresher, e-learning, record keeping</a:t>
            </a:r>
            <a:endParaRPr lang="en-GB" sz="1600" dirty="0"/>
          </a:p>
          <a:p>
            <a:r>
              <a:rPr lang="en-GB" sz="800" dirty="0"/>
              <a:t> </a:t>
            </a:r>
            <a:endParaRPr lang="en-GB" sz="2400" dirty="0">
              <a:ea typeface="Calibri"/>
              <a:cs typeface="Times New Roman"/>
            </a:endParaRPr>
          </a:p>
          <a:p>
            <a:endParaRPr lang="en-GB" sz="2400" dirty="0"/>
          </a:p>
        </p:txBody>
      </p:sp>
      <p:sp>
        <p:nvSpPr>
          <p:cNvPr id="4" name="Rectangle 3"/>
          <p:cNvSpPr/>
          <p:nvPr/>
        </p:nvSpPr>
        <p:spPr>
          <a:xfrm>
            <a:off x="539552" y="1124744"/>
            <a:ext cx="8208912" cy="461665"/>
          </a:xfrm>
          <a:prstGeom prst="rect">
            <a:avLst/>
          </a:prstGeom>
        </p:spPr>
        <p:txBody>
          <a:bodyPr wrap="square">
            <a:spAutoFit/>
          </a:bodyPr>
          <a:lstStyle/>
          <a:p>
            <a:r>
              <a:rPr lang="en-GB" sz="1200" dirty="0" smtClean="0"/>
              <a:t>.</a:t>
            </a:r>
            <a:endParaRPr lang="en-GB" sz="1200" dirty="0"/>
          </a:p>
          <a:p>
            <a:endParaRPr lang="en-GB" sz="1200" dirty="0"/>
          </a:p>
        </p:txBody>
      </p:sp>
    </p:spTree>
    <p:extLst>
      <p:ext uri="{BB962C8B-B14F-4D97-AF65-F5344CB8AC3E}">
        <p14:creationId xmlns:p14="http://schemas.microsoft.com/office/powerpoint/2010/main" val="172634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9"/>
            <a:ext cx="7772400" cy="648072"/>
          </a:xfrm>
        </p:spPr>
        <p:txBody>
          <a:bodyPr/>
          <a:lstStyle/>
          <a:p>
            <a:r>
              <a:rPr lang="en-GB" sz="2800" dirty="0" smtClean="0"/>
              <a:t>Staff Survey</a:t>
            </a:r>
            <a:endParaRPr lang="en-GB" sz="2800" dirty="0"/>
          </a:p>
        </p:txBody>
      </p:sp>
      <p:sp>
        <p:nvSpPr>
          <p:cNvPr id="12" name="Rectangle 11"/>
          <p:cNvSpPr/>
          <p:nvPr/>
        </p:nvSpPr>
        <p:spPr>
          <a:xfrm>
            <a:off x="539552" y="2071253"/>
            <a:ext cx="7848872" cy="461665"/>
          </a:xfrm>
          <a:prstGeom prst="rect">
            <a:avLst/>
          </a:prstGeom>
        </p:spPr>
        <p:txBody>
          <a:bodyPr wrap="square">
            <a:spAutoFit/>
          </a:bodyPr>
          <a:lstStyle/>
          <a:p>
            <a:endParaRPr lang="en-GB" sz="1200" dirty="0" smtClean="0"/>
          </a:p>
          <a:p>
            <a:r>
              <a:rPr lang="en-GB" sz="1200" dirty="0"/>
              <a:t> </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4072481" cy="337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23583" y="1037634"/>
            <a:ext cx="3960440" cy="4493538"/>
          </a:xfrm>
          <a:prstGeom prst="rect">
            <a:avLst/>
          </a:prstGeom>
          <a:noFill/>
        </p:spPr>
        <p:txBody>
          <a:bodyPr wrap="square" rtlCol="0">
            <a:spAutoFit/>
          </a:bodyPr>
          <a:lstStyle/>
          <a:p>
            <a:r>
              <a:rPr lang="en-GB" sz="1800" dirty="0" smtClean="0"/>
              <a:t>Significantly </a:t>
            </a:r>
            <a:r>
              <a:rPr lang="en-GB" sz="1800" dirty="0"/>
              <a:t>better in 2015 in </a:t>
            </a:r>
            <a:r>
              <a:rPr lang="en-GB" sz="1800" dirty="0" smtClean="0"/>
              <a:t>43</a:t>
            </a:r>
          </a:p>
          <a:p>
            <a:r>
              <a:rPr lang="en-GB" sz="1800" dirty="0" smtClean="0"/>
              <a:t> </a:t>
            </a:r>
          </a:p>
          <a:p>
            <a:r>
              <a:rPr lang="en-GB" sz="1800" dirty="0"/>
              <a:t>A</a:t>
            </a:r>
            <a:r>
              <a:rPr lang="en-GB" sz="1800" dirty="0" smtClean="0"/>
              <a:t>round </a:t>
            </a:r>
            <a:r>
              <a:rPr lang="en-GB" sz="1800" dirty="0"/>
              <a:t>the same in 13 of them </a:t>
            </a:r>
            <a:endParaRPr lang="en-GB" sz="1800" dirty="0" smtClean="0"/>
          </a:p>
          <a:p>
            <a:endParaRPr lang="en-GB" sz="1800" dirty="0"/>
          </a:p>
          <a:p>
            <a:r>
              <a:rPr lang="en-GB" sz="1800" dirty="0"/>
              <a:t>S</a:t>
            </a:r>
            <a:r>
              <a:rPr lang="en-GB" sz="1800" dirty="0" smtClean="0"/>
              <a:t>ignificantly </a:t>
            </a:r>
            <a:r>
              <a:rPr lang="en-GB" sz="1800" dirty="0"/>
              <a:t>worse in </a:t>
            </a:r>
            <a:r>
              <a:rPr lang="en-GB" sz="1800" dirty="0" smtClean="0"/>
              <a:t>4</a:t>
            </a:r>
          </a:p>
          <a:p>
            <a:endParaRPr lang="en-GB" sz="1400" dirty="0"/>
          </a:p>
          <a:p>
            <a:r>
              <a:rPr lang="en-GB" sz="1400" dirty="0" smtClean="0"/>
              <a:t>•Acting </a:t>
            </a:r>
            <a:r>
              <a:rPr lang="en-GB" sz="1400" dirty="0"/>
              <a:t>upon concerns raised by patients and service </a:t>
            </a:r>
            <a:r>
              <a:rPr lang="en-GB" sz="1400" dirty="0" smtClean="0"/>
              <a:t>users</a:t>
            </a:r>
          </a:p>
          <a:p>
            <a:endParaRPr lang="en-GB" sz="1400" dirty="0"/>
          </a:p>
          <a:p>
            <a:r>
              <a:rPr lang="en-GB" sz="1400" dirty="0" smtClean="0"/>
              <a:t>•Managers </a:t>
            </a:r>
            <a:r>
              <a:rPr lang="en-GB" sz="1400" dirty="0"/>
              <a:t>taking a positive interest in the health and well-being of their </a:t>
            </a:r>
            <a:r>
              <a:rPr lang="en-GB" sz="1400" dirty="0" smtClean="0"/>
              <a:t>staff</a:t>
            </a:r>
          </a:p>
          <a:p>
            <a:endParaRPr lang="en-GB" sz="1400" dirty="0"/>
          </a:p>
          <a:p>
            <a:r>
              <a:rPr lang="en-GB" sz="1400" dirty="0" smtClean="0"/>
              <a:t>•Staff </a:t>
            </a:r>
            <a:r>
              <a:rPr lang="en-GB" sz="1400" dirty="0"/>
              <a:t>looking forward to going to </a:t>
            </a:r>
            <a:r>
              <a:rPr lang="en-GB" sz="1400" dirty="0" smtClean="0"/>
              <a:t>work</a:t>
            </a:r>
          </a:p>
          <a:p>
            <a:endParaRPr lang="en-GB" sz="1400" dirty="0"/>
          </a:p>
          <a:p>
            <a:r>
              <a:rPr lang="en-GB" sz="1400" dirty="0" smtClean="0"/>
              <a:t>•Happiness </a:t>
            </a:r>
            <a:r>
              <a:rPr lang="en-GB" sz="1400" dirty="0"/>
              <a:t>with the standard of care provided by the organisation</a:t>
            </a:r>
          </a:p>
          <a:p>
            <a:endParaRPr lang="en-GB" sz="1400" dirty="0"/>
          </a:p>
          <a:p>
            <a:endParaRPr lang="en-GB" sz="1400" dirty="0" smtClean="0"/>
          </a:p>
          <a:p>
            <a:endParaRPr lang="en-GB" sz="1400" dirty="0"/>
          </a:p>
        </p:txBody>
      </p:sp>
    </p:spTree>
    <p:extLst>
      <p:ext uri="{BB962C8B-B14F-4D97-AF65-F5344CB8AC3E}">
        <p14:creationId xmlns:p14="http://schemas.microsoft.com/office/powerpoint/2010/main" val="247655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Survey</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484785"/>
            <a:ext cx="6935424"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356992"/>
            <a:ext cx="684076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3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549945"/>
          </a:xfrm>
        </p:spPr>
        <p:txBody>
          <a:bodyPr/>
          <a:lstStyle/>
          <a:p>
            <a:r>
              <a:rPr lang="en-GB" sz="2800" dirty="0" smtClean="0"/>
              <a:t/>
            </a:r>
            <a:br>
              <a:rPr lang="en-GB" sz="2800" dirty="0" smtClean="0"/>
            </a:br>
            <a:r>
              <a:rPr lang="en-GB" sz="2800" dirty="0" smtClean="0"/>
              <a:t>Complaints </a:t>
            </a:r>
            <a:r>
              <a:rPr lang="en-GB" sz="2800" dirty="0"/>
              <a:t>and Patient Advice &amp; </a:t>
            </a:r>
            <a:r>
              <a:rPr lang="en-GB" sz="2800" dirty="0" smtClean="0"/>
              <a:t>Liaison</a:t>
            </a:r>
            <a:r>
              <a:rPr lang="en-GB" dirty="0"/>
              <a:t/>
            </a:r>
            <a:br>
              <a:rPr lang="en-GB" dirty="0"/>
            </a:br>
            <a:endParaRPr lang="en-GB" dirty="0"/>
          </a:p>
        </p:txBody>
      </p:sp>
      <p:sp>
        <p:nvSpPr>
          <p:cNvPr id="4" name="Rectangle 3"/>
          <p:cNvSpPr/>
          <p:nvPr/>
        </p:nvSpPr>
        <p:spPr>
          <a:xfrm>
            <a:off x="323528" y="620688"/>
            <a:ext cx="8424936" cy="5129996"/>
          </a:xfrm>
          <a:prstGeom prst="rect">
            <a:avLst/>
          </a:prstGeom>
        </p:spPr>
        <p:txBody>
          <a:bodyPr wrap="square">
            <a:spAutoFit/>
          </a:bodyPr>
          <a:lstStyle/>
          <a:p>
            <a:pPr lvl="0"/>
            <a:r>
              <a:rPr lang="en-GB" b="1" dirty="0" smtClean="0"/>
              <a:t>Activity</a:t>
            </a:r>
          </a:p>
          <a:p>
            <a:pPr lvl="0"/>
            <a:r>
              <a:rPr lang="en-GB" sz="1800" dirty="0"/>
              <a:t>The volume of complaints dropped this year, totalling 1050 against 1403 in 2015/16</a:t>
            </a:r>
          </a:p>
          <a:p>
            <a:pPr lvl="0"/>
            <a:r>
              <a:rPr lang="en-GB" b="1" dirty="0"/>
              <a:t>Themes </a:t>
            </a:r>
            <a:endParaRPr lang="en-GB" b="1" dirty="0" smtClean="0"/>
          </a:p>
          <a:p>
            <a:pPr lvl="0"/>
            <a:r>
              <a:rPr lang="en-GB" sz="1800" dirty="0" smtClean="0"/>
              <a:t>Delay </a:t>
            </a:r>
            <a:r>
              <a:rPr lang="en-GB" sz="1800" dirty="0"/>
              <a:t>and staff conduct</a:t>
            </a:r>
            <a:r>
              <a:rPr lang="en-GB" sz="1800" dirty="0" smtClean="0"/>
              <a:t>. </a:t>
            </a:r>
          </a:p>
          <a:p>
            <a:pPr lvl="0"/>
            <a:r>
              <a:rPr lang="en-GB" sz="1800" dirty="0"/>
              <a:t>M</a:t>
            </a:r>
            <a:r>
              <a:rPr lang="en-GB" sz="1800" dirty="0" smtClean="0"/>
              <a:t>any </a:t>
            </a:r>
            <a:r>
              <a:rPr lang="en-GB" sz="1800" dirty="0"/>
              <a:t>complaints involve multiple </a:t>
            </a:r>
            <a:r>
              <a:rPr lang="en-GB" sz="1800" dirty="0" smtClean="0"/>
              <a:t>issues</a:t>
            </a:r>
          </a:p>
          <a:p>
            <a:pPr lvl="0"/>
            <a:r>
              <a:rPr lang="en-GB" sz="1800" dirty="0" smtClean="0"/>
              <a:t>Increased number relating to alternative pathways</a:t>
            </a:r>
            <a:endParaRPr lang="en-GB" sz="1800" dirty="0"/>
          </a:p>
          <a:p>
            <a:pPr lvl="0"/>
            <a:r>
              <a:rPr lang="en-GB" b="1" dirty="0" smtClean="0"/>
              <a:t>Performance </a:t>
            </a:r>
          </a:p>
          <a:p>
            <a:pPr lvl="0"/>
            <a:r>
              <a:rPr lang="en-GB" sz="1800" dirty="0" smtClean="0"/>
              <a:t>Deep Dive results and impact on 35 days response targets</a:t>
            </a:r>
            <a:endParaRPr lang="en-GB" sz="1800" dirty="0"/>
          </a:p>
          <a:p>
            <a:pPr lvl="0"/>
            <a:r>
              <a:rPr lang="en-GB" b="1" dirty="0"/>
              <a:t>Improvements made arising from patient </a:t>
            </a:r>
            <a:r>
              <a:rPr lang="en-GB" b="1" dirty="0" smtClean="0"/>
              <a:t>feedback</a:t>
            </a:r>
          </a:p>
          <a:p>
            <a:pPr lvl="0"/>
            <a:r>
              <a:rPr lang="en-GB" sz="1800" dirty="0" smtClean="0"/>
              <a:t>Elderly fallers protocol</a:t>
            </a:r>
            <a:r>
              <a:rPr lang="en-US" sz="1800" dirty="0"/>
              <a:t> </a:t>
            </a:r>
            <a:endParaRPr lang="en-US" sz="1800" dirty="0" smtClean="0"/>
          </a:p>
          <a:p>
            <a:pPr lvl="0"/>
            <a:r>
              <a:rPr lang="en-US" sz="1800" dirty="0" smtClean="0"/>
              <a:t>Children who have swallowed a foreign object</a:t>
            </a:r>
          </a:p>
          <a:p>
            <a:pPr lvl="0"/>
            <a:r>
              <a:rPr lang="en-US" sz="1800" dirty="0" smtClean="0"/>
              <a:t>Diabetes and ketone levels</a:t>
            </a:r>
          </a:p>
          <a:p>
            <a:pPr lvl="0"/>
            <a:r>
              <a:rPr lang="en-US" sz="1800" dirty="0" smtClean="0"/>
              <a:t>Non weight bearing injuries</a:t>
            </a:r>
          </a:p>
          <a:p>
            <a:pPr lvl="0"/>
            <a:r>
              <a:rPr lang="en-US" sz="1800" dirty="0" smtClean="0"/>
              <a:t>Deep lacerations </a:t>
            </a:r>
            <a:endParaRPr lang="en-GB" sz="1800" dirty="0"/>
          </a:p>
          <a:p>
            <a:r>
              <a:rPr lang="en-GB" b="1" dirty="0"/>
              <a:t>Ombudsman cases</a:t>
            </a:r>
            <a:endParaRPr lang="en-GB" dirty="0"/>
          </a:p>
        </p:txBody>
      </p:sp>
    </p:spTree>
    <p:extLst>
      <p:ext uri="{BB962C8B-B14F-4D97-AF65-F5344CB8AC3E}">
        <p14:creationId xmlns:p14="http://schemas.microsoft.com/office/powerpoint/2010/main" val="474903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a:t>
            </a:r>
            <a:r>
              <a:rPr lang="en-GB" sz="4000" dirty="0"/>
              <a:t>is a Quality Account? </a:t>
            </a:r>
            <a:br>
              <a:rPr lang="en-GB" sz="4000" dirty="0"/>
            </a:br>
            <a:endParaRPr lang="en-GB" sz="4000" dirty="0"/>
          </a:p>
        </p:txBody>
      </p:sp>
      <p:sp>
        <p:nvSpPr>
          <p:cNvPr id="3" name="Content Placeholder 2"/>
          <p:cNvSpPr>
            <a:spLocks noGrp="1"/>
          </p:cNvSpPr>
          <p:nvPr>
            <p:ph idx="1"/>
          </p:nvPr>
        </p:nvSpPr>
        <p:spPr>
          <a:xfrm>
            <a:off x="395536" y="980728"/>
            <a:ext cx="8280920" cy="4320480"/>
          </a:xfrm>
        </p:spPr>
        <p:txBody>
          <a:bodyPr/>
          <a:lstStyle/>
          <a:p>
            <a:endParaRPr lang="en-GB" sz="1200" dirty="0" smtClean="0"/>
          </a:p>
          <a:p>
            <a:r>
              <a:rPr lang="en-GB" sz="1400" dirty="0" smtClean="0"/>
              <a:t>Since </a:t>
            </a:r>
            <a:r>
              <a:rPr lang="en-GB" sz="1400" dirty="0"/>
              <a:t>the introduction of the Quality Account in 2009 all NHS Trusts are required to publish quality </a:t>
            </a:r>
            <a:r>
              <a:rPr lang="en-GB" sz="1400" dirty="0" smtClean="0"/>
              <a:t>accounts</a:t>
            </a:r>
            <a:r>
              <a:rPr lang="en-GB" sz="1200" dirty="0" smtClean="0"/>
              <a:t>. </a:t>
            </a:r>
            <a:endParaRPr lang="en-GB" sz="1200" b="1" dirty="0" smtClean="0"/>
          </a:p>
          <a:p>
            <a:r>
              <a:rPr lang="en-GB" sz="1800" b="1" dirty="0" smtClean="0"/>
              <a:t>A </a:t>
            </a:r>
            <a:r>
              <a:rPr lang="en-GB" sz="1800" b="1" dirty="0"/>
              <a:t>focus on quality improvements:</a:t>
            </a:r>
            <a:r>
              <a:rPr lang="en-GB" sz="1800" dirty="0"/>
              <a:t> </a:t>
            </a:r>
            <a:r>
              <a:rPr lang="en-GB" sz="1400" dirty="0"/>
              <a:t>in each organisation: the reports provide an opportunity to </a:t>
            </a:r>
            <a:r>
              <a:rPr lang="en-GB" sz="1400" b="1" dirty="0">
                <a:solidFill>
                  <a:srgbClr val="0070C0"/>
                </a:solidFill>
              </a:rPr>
              <a:t>set out how the Trust intends to improve its own quality</a:t>
            </a:r>
            <a:r>
              <a:rPr lang="en-GB" sz="1400" dirty="0"/>
              <a:t>. </a:t>
            </a:r>
            <a:endParaRPr lang="en-GB" sz="1400" dirty="0" smtClean="0"/>
          </a:p>
          <a:p>
            <a:endParaRPr lang="en-GB" sz="1200" dirty="0"/>
          </a:p>
          <a:p>
            <a:r>
              <a:rPr lang="en-GB" sz="1800" b="1" dirty="0"/>
              <a:t>Board ownership</a:t>
            </a:r>
            <a:r>
              <a:rPr lang="en-GB" sz="1800" dirty="0"/>
              <a:t>: </a:t>
            </a:r>
            <a:r>
              <a:rPr lang="en-GB" sz="1400" dirty="0"/>
              <a:t>this can lead to ambitious </a:t>
            </a:r>
            <a:r>
              <a:rPr lang="en-GB" sz="1400" b="1" dirty="0">
                <a:solidFill>
                  <a:srgbClr val="0070C0"/>
                </a:solidFill>
              </a:rPr>
              <a:t>board-driven</a:t>
            </a:r>
            <a:r>
              <a:rPr lang="en-GB" sz="1400" dirty="0"/>
              <a:t> quality improvement priorities, measures and programmes of work. </a:t>
            </a:r>
            <a:endParaRPr lang="en-GB" sz="1400" dirty="0" smtClean="0"/>
          </a:p>
          <a:p>
            <a:endParaRPr lang="en-GB" sz="1200" dirty="0"/>
          </a:p>
          <a:p>
            <a:r>
              <a:rPr lang="en-GB" sz="1800" b="1" dirty="0"/>
              <a:t>Engagement with clinicians and patients</a:t>
            </a:r>
            <a:r>
              <a:rPr lang="en-GB" sz="1800" dirty="0"/>
              <a:t>: </a:t>
            </a:r>
            <a:r>
              <a:rPr lang="en-GB" sz="1400" dirty="0"/>
              <a:t>the priorities and metrics included in the Quality Account must be relevant and public. </a:t>
            </a:r>
            <a:r>
              <a:rPr lang="en-GB" sz="1400" b="1" dirty="0">
                <a:solidFill>
                  <a:srgbClr val="0070C0"/>
                </a:solidFill>
              </a:rPr>
              <a:t>Broad engagement </a:t>
            </a:r>
            <a:r>
              <a:rPr lang="en-GB" sz="1400" dirty="0"/>
              <a:t>in the development of quality reports is needed to meet these requirements. </a:t>
            </a:r>
            <a:endParaRPr lang="en-GB" sz="1400" dirty="0" smtClean="0"/>
          </a:p>
          <a:p>
            <a:endParaRPr lang="en-GB" sz="1200" dirty="0"/>
          </a:p>
          <a:p>
            <a:r>
              <a:rPr lang="en-GB" sz="1800" b="1" dirty="0"/>
              <a:t>A wider quality debate</a:t>
            </a:r>
            <a:r>
              <a:rPr lang="en-GB" sz="1800" dirty="0"/>
              <a:t>: </a:t>
            </a:r>
            <a:r>
              <a:rPr lang="en-GB" sz="1400" dirty="0"/>
              <a:t>Quality Accounts should provide an opportunity for providers to </a:t>
            </a:r>
            <a:r>
              <a:rPr lang="en-GB" sz="1400" b="1" dirty="0">
                <a:solidFill>
                  <a:srgbClr val="0070C0"/>
                </a:solidFill>
              </a:rPr>
              <a:t>describe their performance and their improvement goals</a:t>
            </a:r>
            <a:r>
              <a:rPr lang="en-GB" sz="1400" dirty="0"/>
              <a:t>. </a:t>
            </a:r>
          </a:p>
          <a:p>
            <a:pPr>
              <a:buClrTx/>
              <a:buFont typeface="Arial" pitchFamily="34" charset="0"/>
              <a:buChar char="•"/>
            </a:pPr>
            <a:endParaRPr lang="en-GB" sz="2400" dirty="0"/>
          </a:p>
        </p:txBody>
      </p:sp>
    </p:spTree>
    <p:extLst>
      <p:ext uri="{BB962C8B-B14F-4D97-AF65-F5344CB8AC3E}">
        <p14:creationId xmlns:p14="http://schemas.microsoft.com/office/powerpoint/2010/main" val="2824649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772400" cy="792088"/>
          </a:xfrm>
        </p:spPr>
        <p:txBody>
          <a:bodyPr/>
          <a:lstStyle/>
          <a:p>
            <a:r>
              <a:rPr lang="en-GB" sz="2800" dirty="0"/>
              <a:t>PATIENT ENGAGEMENT</a:t>
            </a:r>
          </a:p>
        </p:txBody>
      </p:sp>
      <p:sp>
        <p:nvSpPr>
          <p:cNvPr id="3" name="Content Placeholder 2"/>
          <p:cNvSpPr>
            <a:spLocks noGrp="1"/>
          </p:cNvSpPr>
          <p:nvPr>
            <p:ph idx="1"/>
          </p:nvPr>
        </p:nvSpPr>
        <p:spPr>
          <a:xfrm>
            <a:off x="395536" y="1052736"/>
            <a:ext cx="7772400" cy="3744416"/>
          </a:xfrm>
        </p:spPr>
        <p:txBody>
          <a:bodyPr/>
          <a:lstStyle/>
          <a:p>
            <a:pPr lvl="0"/>
            <a:endParaRPr lang="en-US" sz="1200" b="1" dirty="0" smtClean="0"/>
          </a:p>
          <a:p>
            <a:pPr marL="0" lvl="0" indent="0" algn="ctr"/>
            <a:r>
              <a:rPr lang="en-US" sz="2400" b="1" dirty="0" smtClean="0"/>
              <a:t>Patient </a:t>
            </a:r>
            <a:r>
              <a:rPr lang="en-US" sz="2400" b="1" dirty="0"/>
              <a:t>Representative Reference Group</a:t>
            </a:r>
            <a:endParaRPr lang="en-GB" sz="2400" dirty="0"/>
          </a:p>
          <a:p>
            <a:pPr marL="0" lvl="0" indent="0" algn="ctr"/>
            <a:r>
              <a:rPr lang="en-US" sz="2400" b="1" dirty="0"/>
              <a:t>Mental Health Focus </a:t>
            </a:r>
            <a:r>
              <a:rPr lang="en-US" sz="2400" b="1" dirty="0" smtClean="0"/>
              <a:t>Groups</a:t>
            </a:r>
            <a:endParaRPr lang="en-GB" sz="2400" dirty="0"/>
          </a:p>
          <a:p>
            <a:pPr marL="0" lvl="0" indent="0" algn="ctr"/>
            <a:r>
              <a:rPr lang="en-US" sz="2400" b="1" dirty="0"/>
              <a:t>Dementia Focus Groups</a:t>
            </a:r>
            <a:endParaRPr lang="en-GB" sz="2400" dirty="0"/>
          </a:p>
          <a:p>
            <a:pPr marL="0" lvl="0" indent="0" algn="ctr"/>
            <a:r>
              <a:rPr lang="en-US" sz="2400" b="1" dirty="0"/>
              <a:t>Friends and Family Test (FFT)</a:t>
            </a:r>
            <a:endParaRPr lang="en-GB" sz="2400" dirty="0"/>
          </a:p>
          <a:p>
            <a:pPr marL="0" lvl="0" indent="0" algn="ctr"/>
            <a:r>
              <a:rPr lang="en-US" sz="2400" b="1" dirty="0"/>
              <a:t>Taxi Usage (patient survey)</a:t>
            </a:r>
            <a:endParaRPr lang="en-GB" sz="2400" dirty="0"/>
          </a:p>
          <a:p>
            <a:pPr marL="0" lvl="0" indent="0" algn="ctr"/>
            <a:r>
              <a:rPr lang="en-US" sz="2400" b="1" dirty="0"/>
              <a:t>Feedback from events</a:t>
            </a:r>
            <a:endParaRPr lang="en-GB" sz="2400" dirty="0"/>
          </a:p>
          <a:p>
            <a:r>
              <a:rPr lang="en-US" sz="1200" dirty="0"/>
              <a:t> </a:t>
            </a:r>
            <a:endParaRPr lang="en-US" sz="1200" dirty="0" smtClean="0"/>
          </a:p>
          <a:p>
            <a:pPr algn="ctr"/>
            <a:r>
              <a:rPr lang="en-GB" sz="1600" dirty="0"/>
              <a:t>The range of events we attend is extensive including Basic Life Support and cardiac awareness training, Careers events, Job Fairs, Junior Citizenship, Knife Crime awareness, First Aid (Brownies, Cubs groups), road safety initiatives, Mental health events, deaf awareness training, Older peoples groups, Learning disability groups, Patient and Public Involvement events.</a:t>
            </a:r>
          </a:p>
          <a:p>
            <a:pPr>
              <a:buClrTx/>
              <a:buFont typeface="Arial" pitchFamily="34" charset="0"/>
              <a:buChar char="•"/>
            </a:pPr>
            <a:endParaRPr lang="en-GB" sz="2400" dirty="0"/>
          </a:p>
        </p:txBody>
      </p:sp>
    </p:spTree>
    <p:extLst>
      <p:ext uri="{BB962C8B-B14F-4D97-AF65-F5344CB8AC3E}">
        <p14:creationId xmlns:p14="http://schemas.microsoft.com/office/powerpoint/2010/main" val="343752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358775"/>
            <a:ext cx="7772400" cy="477937"/>
          </a:xfrm>
        </p:spPr>
        <p:txBody>
          <a:bodyPr/>
          <a:lstStyle/>
          <a:p>
            <a:r>
              <a:rPr lang="en-GB" sz="2800" dirty="0" smtClean="0"/>
              <a:t/>
            </a:r>
            <a:br>
              <a:rPr lang="en-GB" sz="2800" dirty="0" smtClean="0"/>
            </a:br>
            <a:r>
              <a:rPr lang="en-GB" sz="2800" dirty="0" smtClean="0"/>
              <a:t>Patient and Non-Emergency Transport </a:t>
            </a:r>
            <a:r>
              <a:rPr lang="en-GB" dirty="0" smtClean="0"/>
              <a:t/>
            </a:r>
            <a:br>
              <a:rPr lang="en-GB" dirty="0" smtClean="0"/>
            </a:br>
            <a:endParaRPr lang="en-GB" dirty="0"/>
          </a:p>
        </p:txBody>
      </p:sp>
      <p:sp>
        <p:nvSpPr>
          <p:cNvPr id="3" name="Content Placeholder 2"/>
          <p:cNvSpPr>
            <a:spLocks noGrp="1"/>
          </p:cNvSpPr>
          <p:nvPr>
            <p:ph idx="1"/>
          </p:nvPr>
        </p:nvSpPr>
        <p:spPr>
          <a:xfrm>
            <a:off x="683568" y="836712"/>
            <a:ext cx="7772400" cy="4114800"/>
          </a:xfrm>
        </p:spPr>
        <p:txBody>
          <a:bodyPr/>
          <a:lstStyle/>
          <a:p>
            <a:endParaRPr lang="en-GB" sz="1200" dirty="0" smtClean="0"/>
          </a:p>
          <a:p>
            <a:r>
              <a:rPr lang="en-GB" sz="1800" dirty="0" smtClean="0"/>
              <a:t>Non-Emergency </a:t>
            </a:r>
            <a:r>
              <a:rPr lang="en-GB" sz="1800" dirty="0"/>
              <a:t>Transport service (NETs) commenced in June 2015. </a:t>
            </a:r>
            <a:r>
              <a:rPr lang="en-GB" sz="1800" dirty="0" smtClean="0"/>
              <a:t>to </a:t>
            </a:r>
            <a:r>
              <a:rPr lang="en-GB" sz="1800" dirty="0"/>
              <a:t>increase the availability of frontline crews to attend life threatening calls made to the service and ensure lower acuity patients receive transport within an agreed timeframe providing for a better patient experience.</a:t>
            </a:r>
          </a:p>
          <a:p>
            <a:endParaRPr lang="en-GB" sz="12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276872"/>
            <a:ext cx="588285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3054350"/>
            <a:ext cx="78946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996952"/>
            <a:ext cx="93345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1829" y="3645024"/>
            <a:ext cx="6566680" cy="1754326"/>
          </a:xfrm>
          <a:prstGeom prst="rect">
            <a:avLst/>
          </a:prstGeom>
          <a:noFill/>
        </p:spPr>
        <p:txBody>
          <a:bodyPr wrap="square" rtlCol="0">
            <a:spAutoFit/>
          </a:bodyPr>
          <a:lstStyle/>
          <a:p>
            <a:r>
              <a:rPr lang="en-GB" sz="1800" dirty="0" smtClean="0"/>
              <a:t>Incidents</a:t>
            </a:r>
            <a:r>
              <a:rPr lang="en-GB" sz="1800" dirty="0"/>
              <a:t>, complaints and feedback</a:t>
            </a:r>
          </a:p>
          <a:p>
            <a:r>
              <a:rPr lang="en-GB" sz="1800" dirty="0" smtClean="0"/>
              <a:t>Call </a:t>
            </a:r>
            <a:r>
              <a:rPr lang="en-GB" sz="1800" dirty="0"/>
              <a:t>Quality and monitoring</a:t>
            </a:r>
          </a:p>
          <a:p>
            <a:r>
              <a:rPr lang="en-GB" sz="1800" dirty="0" smtClean="0"/>
              <a:t>Safeguarding</a:t>
            </a:r>
            <a:endParaRPr lang="en-GB" sz="1800" dirty="0"/>
          </a:p>
          <a:p>
            <a:r>
              <a:rPr lang="en-GB" sz="1800" dirty="0" smtClean="0"/>
              <a:t>Patient </a:t>
            </a:r>
            <a:r>
              <a:rPr lang="en-GB" sz="1800" dirty="0"/>
              <a:t>Experience</a:t>
            </a:r>
          </a:p>
          <a:p>
            <a:r>
              <a:rPr lang="en-GB" sz="1800" dirty="0" smtClean="0"/>
              <a:t>General </a:t>
            </a:r>
            <a:r>
              <a:rPr lang="en-GB" sz="1800" dirty="0"/>
              <a:t>governance activity</a:t>
            </a:r>
          </a:p>
          <a:p>
            <a:r>
              <a:rPr lang="en-GB" sz="1800" dirty="0" smtClean="0"/>
              <a:t>Other </a:t>
            </a:r>
            <a:r>
              <a:rPr lang="en-GB" sz="1800" dirty="0"/>
              <a:t>information</a:t>
            </a:r>
          </a:p>
        </p:txBody>
      </p:sp>
    </p:spTree>
    <p:extLst>
      <p:ext uri="{BB962C8B-B14F-4D97-AF65-F5344CB8AC3E}">
        <p14:creationId xmlns:p14="http://schemas.microsoft.com/office/powerpoint/2010/main" val="3541175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51520" y="1412776"/>
            <a:ext cx="8640960" cy="3888432"/>
          </a:xfrm>
        </p:spPr>
        <p:txBody>
          <a:bodyPr/>
          <a:lstStyle/>
          <a:p>
            <a:pPr marL="0" indent="0" algn="ctr" eaLnBrk="1" hangingPunct="1">
              <a:buClr>
                <a:schemeClr val="tx1"/>
              </a:buClr>
            </a:pPr>
            <a:endParaRPr lang="en-GB" sz="4800" b="1" dirty="0" smtClean="0">
              <a:solidFill>
                <a:srgbClr val="0070C0"/>
              </a:solidFill>
            </a:endParaRPr>
          </a:p>
          <a:p>
            <a:pPr marL="0" indent="0" algn="ctr" eaLnBrk="1" hangingPunct="1">
              <a:buClr>
                <a:schemeClr val="tx1"/>
              </a:buClr>
            </a:pPr>
            <a:r>
              <a:rPr lang="en-GB" sz="4800" b="1" dirty="0" smtClean="0">
                <a:solidFill>
                  <a:srgbClr val="0070C0"/>
                </a:solidFill>
              </a:rPr>
              <a:t>QUESTIONS?</a:t>
            </a:r>
            <a:endParaRPr lang="en-GB" sz="4800" b="1" dirty="0">
              <a:solidFill>
                <a:srgbClr val="0070C0"/>
              </a:solidFill>
            </a:endParaRPr>
          </a:p>
          <a:p>
            <a:pPr eaLnBrk="1" hangingPunct="1">
              <a:buClr>
                <a:schemeClr val="tx1"/>
              </a:buClr>
              <a:buFont typeface="Courier New" pitchFamily="49" charset="0"/>
              <a:buChar char="o"/>
            </a:pPr>
            <a:endParaRPr lang="en-GB" sz="1000" dirty="0" smtClean="0"/>
          </a:p>
        </p:txBody>
      </p:sp>
    </p:spTree>
    <p:extLst>
      <p:ext uri="{BB962C8B-B14F-4D97-AF65-F5344CB8AC3E}">
        <p14:creationId xmlns:p14="http://schemas.microsoft.com/office/powerpoint/2010/main" val="1304589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Executive Summary</a:t>
            </a:r>
            <a:endParaRPr lang="en-GB" sz="4000" dirty="0"/>
          </a:p>
        </p:txBody>
      </p:sp>
      <p:sp>
        <p:nvSpPr>
          <p:cNvPr id="3" name="Content Placeholder 2"/>
          <p:cNvSpPr>
            <a:spLocks noGrp="1"/>
          </p:cNvSpPr>
          <p:nvPr>
            <p:ph idx="1"/>
          </p:nvPr>
        </p:nvSpPr>
        <p:spPr>
          <a:xfrm>
            <a:off x="395536" y="1268760"/>
            <a:ext cx="8064896" cy="4032448"/>
          </a:xfrm>
        </p:spPr>
        <p:txBody>
          <a:bodyPr/>
          <a:lstStyle/>
          <a:p>
            <a:pPr>
              <a:buClrTx/>
              <a:buFont typeface="Arial" pitchFamily="34" charset="0"/>
              <a:buChar char="•"/>
            </a:pPr>
            <a:r>
              <a:rPr lang="en-GB" sz="2400" dirty="0" smtClean="0"/>
              <a:t>Substantive appointment</a:t>
            </a:r>
          </a:p>
          <a:p>
            <a:pPr>
              <a:buClrTx/>
              <a:buFont typeface="Arial" pitchFamily="34" charset="0"/>
              <a:buChar char="•"/>
            </a:pPr>
            <a:r>
              <a:rPr lang="en-GB" sz="2400" dirty="0" smtClean="0"/>
              <a:t>CQC &amp; special measures</a:t>
            </a:r>
          </a:p>
          <a:p>
            <a:pPr>
              <a:buClrTx/>
              <a:buFont typeface="Arial" pitchFamily="34" charset="0"/>
              <a:buChar char="•"/>
            </a:pPr>
            <a:r>
              <a:rPr lang="en-GB" sz="2400" dirty="0" smtClean="0"/>
              <a:t>Recruitment and retention</a:t>
            </a:r>
          </a:p>
          <a:p>
            <a:pPr>
              <a:buClrTx/>
              <a:buFont typeface="Arial" pitchFamily="34" charset="0"/>
              <a:buChar char="•"/>
            </a:pPr>
            <a:r>
              <a:rPr lang="en-GB" sz="2400" dirty="0" smtClean="0"/>
              <a:t>Increase in demand</a:t>
            </a:r>
          </a:p>
          <a:p>
            <a:pPr>
              <a:buClrTx/>
              <a:buFont typeface="Arial" pitchFamily="34" charset="0"/>
              <a:buChar char="•"/>
            </a:pPr>
            <a:r>
              <a:rPr lang="en-GB" sz="2400" dirty="0" smtClean="0"/>
              <a:t>Terror threats and resilience</a:t>
            </a:r>
          </a:p>
          <a:p>
            <a:pPr>
              <a:buClrTx/>
              <a:buFont typeface="Arial" pitchFamily="34" charset="0"/>
              <a:buChar char="•"/>
            </a:pPr>
            <a:r>
              <a:rPr lang="en-GB" sz="2400" dirty="0"/>
              <a:t>Staff </a:t>
            </a:r>
            <a:r>
              <a:rPr lang="en-GB" sz="2400" dirty="0" smtClean="0"/>
              <a:t>engagement and investing in our workforce</a:t>
            </a:r>
            <a:endParaRPr lang="en-GB" sz="2400" dirty="0"/>
          </a:p>
          <a:p>
            <a:pPr>
              <a:buClrTx/>
              <a:buFont typeface="Arial" pitchFamily="34" charset="0"/>
              <a:buChar char="•"/>
            </a:pPr>
            <a:r>
              <a:rPr lang="en-GB" sz="2400" dirty="0" smtClean="0"/>
              <a:t>LAS Academy</a:t>
            </a:r>
          </a:p>
          <a:p>
            <a:pPr>
              <a:buClrTx/>
              <a:buFont typeface="Arial" pitchFamily="34" charset="0"/>
              <a:buChar char="•"/>
            </a:pPr>
            <a:r>
              <a:rPr lang="en-GB" sz="2400" dirty="0" smtClean="0"/>
              <a:t>Staff survey</a:t>
            </a:r>
          </a:p>
          <a:p>
            <a:pPr>
              <a:buClrTx/>
              <a:buFont typeface="Arial" pitchFamily="34" charset="0"/>
              <a:buChar char="•"/>
            </a:pPr>
            <a:r>
              <a:rPr lang="en-GB" sz="2400" dirty="0" smtClean="0"/>
              <a:t>Everyone has a role to play – forward momentum</a:t>
            </a:r>
          </a:p>
        </p:txBody>
      </p:sp>
    </p:spTree>
    <p:extLst>
      <p:ext uri="{BB962C8B-B14F-4D97-AF65-F5344CB8AC3E}">
        <p14:creationId xmlns:p14="http://schemas.microsoft.com/office/powerpoint/2010/main" val="1367592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Pur</a:t>
            </a:r>
            <a:r>
              <a:rPr lang="en-GB" dirty="0"/>
              <a:t>p</a:t>
            </a:r>
            <a:r>
              <a:rPr lang="en-GB" dirty="0" smtClean="0"/>
              <a:t>ose and Values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2060848"/>
            <a:ext cx="7920880" cy="284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1628800"/>
            <a:ext cx="7322993" cy="461665"/>
          </a:xfrm>
          <a:prstGeom prst="rect">
            <a:avLst/>
          </a:prstGeom>
          <a:noFill/>
        </p:spPr>
        <p:txBody>
          <a:bodyPr wrap="square" rtlCol="0">
            <a:spAutoFit/>
          </a:bodyPr>
          <a:lstStyle/>
          <a:p>
            <a:pPr algn="ctr"/>
            <a:r>
              <a:rPr lang="en-GB" b="1" dirty="0" smtClean="0">
                <a:solidFill>
                  <a:srgbClr val="00B050"/>
                </a:solidFill>
              </a:rPr>
              <a:t>Clinical Excellence, Care, Commitment</a:t>
            </a:r>
            <a:endParaRPr lang="en-GB" b="1" dirty="0">
              <a:solidFill>
                <a:srgbClr val="00B050"/>
              </a:solidFill>
            </a:endParaRPr>
          </a:p>
        </p:txBody>
      </p:sp>
    </p:spTree>
    <p:extLst>
      <p:ext uri="{BB962C8B-B14F-4D97-AF65-F5344CB8AC3E}">
        <p14:creationId xmlns:p14="http://schemas.microsoft.com/office/powerpoint/2010/main" val="2139115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4624"/>
            <a:ext cx="7772400" cy="864096"/>
          </a:xfrm>
        </p:spPr>
        <p:txBody>
          <a:bodyPr/>
          <a:lstStyle/>
          <a:p>
            <a:r>
              <a:rPr lang="en-GB" sz="4000" dirty="0" smtClean="0"/>
              <a:t>2016/17   Quality priorities</a:t>
            </a:r>
            <a:endParaRPr lang="en-GB" sz="4000" dirty="0"/>
          </a:p>
        </p:txBody>
      </p:sp>
      <p:sp>
        <p:nvSpPr>
          <p:cNvPr id="3" name="Content Placeholder 2"/>
          <p:cNvSpPr>
            <a:spLocks noGrp="1"/>
          </p:cNvSpPr>
          <p:nvPr>
            <p:ph idx="1"/>
          </p:nvPr>
        </p:nvSpPr>
        <p:spPr>
          <a:xfrm>
            <a:off x="323528" y="836712"/>
            <a:ext cx="8496944" cy="4392488"/>
          </a:xfrm>
        </p:spPr>
        <p:txBody>
          <a:bodyPr/>
          <a:lstStyle/>
          <a:p>
            <a:r>
              <a:rPr lang="en-GB" sz="2800" b="1" dirty="0" smtClean="0">
                <a:solidFill>
                  <a:srgbClr val="0070C0"/>
                </a:solidFill>
              </a:rPr>
              <a:t>1</a:t>
            </a:r>
            <a:r>
              <a:rPr lang="en-GB" sz="2800" b="1" dirty="0">
                <a:solidFill>
                  <a:srgbClr val="0070C0"/>
                </a:solidFill>
              </a:rPr>
              <a:t>/ Patient Safety </a:t>
            </a:r>
            <a:endParaRPr lang="en-GB" sz="2400" dirty="0"/>
          </a:p>
          <a:p>
            <a:pPr marL="0" lvl="0" indent="0" algn="ctr"/>
            <a:r>
              <a:rPr lang="en-GB" sz="2400" u="sng" dirty="0"/>
              <a:t>Sign up to Safety </a:t>
            </a:r>
            <a:r>
              <a:rPr lang="en-GB" sz="2400" u="sng" dirty="0" smtClean="0"/>
              <a:t>campaign</a:t>
            </a:r>
          </a:p>
          <a:p>
            <a:pPr lvl="0" algn="ctr">
              <a:buClrTx/>
              <a:buFont typeface="+mj-lt"/>
              <a:buAutoNum type="arabicPeriod"/>
            </a:pPr>
            <a:r>
              <a:rPr lang="en-GB" sz="1800" dirty="0" smtClean="0"/>
              <a:t>Continue to learn from incidents</a:t>
            </a:r>
          </a:p>
          <a:p>
            <a:pPr lvl="0" algn="ctr">
              <a:buClrTx/>
              <a:buFont typeface="+mj-lt"/>
              <a:buAutoNum type="arabicPeriod"/>
            </a:pPr>
            <a:r>
              <a:rPr lang="en-GB" sz="1800" dirty="0" smtClean="0"/>
              <a:t>Focus on high risk areas such as maternity, mental health and paediatrics</a:t>
            </a:r>
          </a:p>
          <a:p>
            <a:pPr lvl="0" algn="ctr">
              <a:buClrTx/>
              <a:buFont typeface="+mj-lt"/>
              <a:buAutoNum type="arabicPeriod"/>
            </a:pPr>
            <a:r>
              <a:rPr lang="en-GB" sz="1800" dirty="0" smtClean="0"/>
              <a:t>Duty of Candour</a:t>
            </a:r>
            <a:endParaRPr lang="en-GB" sz="1800" dirty="0"/>
          </a:p>
          <a:p>
            <a:pPr marL="0" lvl="0" indent="0" algn="ctr"/>
            <a:r>
              <a:rPr lang="en-GB" sz="2400" u="sng" dirty="0"/>
              <a:t>Medicines </a:t>
            </a:r>
            <a:r>
              <a:rPr lang="en-GB" sz="2400" u="sng" dirty="0" smtClean="0"/>
              <a:t>Management</a:t>
            </a:r>
          </a:p>
          <a:p>
            <a:pPr lvl="0" algn="ctr">
              <a:buClrTx/>
              <a:buFont typeface="+mj-lt"/>
              <a:buAutoNum type="arabicPeriod"/>
            </a:pPr>
            <a:r>
              <a:rPr lang="en-GB" sz="1800" dirty="0" smtClean="0"/>
              <a:t>Storage, </a:t>
            </a:r>
          </a:p>
          <a:p>
            <a:pPr lvl="0" algn="ctr">
              <a:buClrTx/>
              <a:buFont typeface="+mj-lt"/>
              <a:buAutoNum type="arabicPeriod"/>
            </a:pPr>
            <a:r>
              <a:rPr lang="en-GB" sz="1800" dirty="0"/>
              <a:t>R</a:t>
            </a:r>
            <a:r>
              <a:rPr lang="en-GB" sz="1800" dirty="0" smtClean="0"/>
              <a:t>ecord keeping</a:t>
            </a:r>
            <a:endParaRPr lang="en-GB" sz="1800" dirty="0"/>
          </a:p>
          <a:p>
            <a:pPr marL="0" lvl="0" indent="0" algn="ctr"/>
            <a:r>
              <a:rPr lang="en-GB" sz="2400" u="sng" dirty="0"/>
              <a:t>Infection Control</a:t>
            </a:r>
          </a:p>
          <a:p>
            <a:pPr algn="ctr">
              <a:buClrTx/>
              <a:buFont typeface="+mj-lt"/>
              <a:buAutoNum type="arabicPeriod"/>
            </a:pPr>
            <a:r>
              <a:rPr lang="en-GB" sz="1800" dirty="0" smtClean="0"/>
              <a:t>Cleanliness of stations</a:t>
            </a:r>
          </a:p>
          <a:p>
            <a:pPr algn="ctr">
              <a:buClrTx/>
              <a:buFont typeface="+mj-lt"/>
              <a:buAutoNum type="arabicPeriod"/>
            </a:pPr>
            <a:r>
              <a:rPr lang="en-GB" sz="1800" dirty="0" smtClean="0"/>
              <a:t>Bare below the elbow</a:t>
            </a:r>
          </a:p>
          <a:p>
            <a:pPr algn="ctr">
              <a:buClrTx/>
              <a:buFont typeface="+mj-lt"/>
              <a:buAutoNum type="arabicPeriod"/>
            </a:pPr>
            <a:r>
              <a:rPr lang="en-GB" sz="1800" dirty="0" smtClean="0"/>
              <a:t>Blankets</a:t>
            </a:r>
            <a:endParaRPr lang="en-GB" sz="1800" dirty="0"/>
          </a:p>
          <a:p>
            <a:pPr>
              <a:buClrTx/>
              <a:buFont typeface="Arial" pitchFamily="34" charset="0"/>
              <a:buChar char="•"/>
            </a:pPr>
            <a:endParaRPr lang="en-GB" sz="2400" dirty="0"/>
          </a:p>
        </p:txBody>
      </p:sp>
    </p:spTree>
    <p:extLst>
      <p:ext uri="{BB962C8B-B14F-4D97-AF65-F5344CB8AC3E}">
        <p14:creationId xmlns:p14="http://schemas.microsoft.com/office/powerpoint/2010/main" val="61617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4624"/>
            <a:ext cx="7772400" cy="864096"/>
          </a:xfrm>
        </p:spPr>
        <p:txBody>
          <a:bodyPr/>
          <a:lstStyle/>
          <a:p>
            <a:r>
              <a:rPr lang="en-GB" sz="3200" dirty="0" smtClean="0"/>
              <a:t>2016/17   Quality priorities</a:t>
            </a:r>
            <a:endParaRPr lang="en-GB" sz="3200" dirty="0"/>
          </a:p>
        </p:txBody>
      </p:sp>
      <p:sp>
        <p:nvSpPr>
          <p:cNvPr id="3" name="Content Placeholder 2"/>
          <p:cNvSpPr>
            <a:spLocks noGrp="1"/>
          </p:cNvSpPr>
          <p:nvPr>
            <p:ph idx="1"/>
          </p:nvPr>
        </p:nvSpPr>
        <p:spPr>
          <a:xfrm>
            <a:off x="323528" y="620688"/>
            <a:ext cx="8424936" cy="4176464"/>
          </a:xfrm>
        </p:spPr>
        <p:txBody>
          <a:bodyPr/>
          <a:lstStyle/>
          <a:p>
            <a:r>
              <a:rPr lang="en-GB" sz="1200" dirty="0">
                <a:solidFill>
                  <a:srgbClr val="0070C0"/>
                </a:solidFill>
              </a:rPr>
              <a:t> </a:t>
            </a:r>
          </a:p>
          <a:p>
            <a:r>
              <a:rPr lang="en-GB" sz="2800" b="1" dirty="0">
                <a:solidFill>
                  <a:srgbClr val="0070C0"/>
                </a:solidFill>
              </a:rPr>
              <a:t>2/ Patient </a:t>
            </a:r>
            <a:r>
              <a:rPr lang="en-GB" sz="2800" b="1" dirty="0" smtClean="0">
                <a:solidFill>
                  <a:srgbClr val="0070C0"/>
                </a:solidFill>
              </a:rPr>
              <a:t>Experience</a:t>
            </a:r>
            <a:endParaRPr lang="en-GB" sz="2800" b="1" dirty="0">
              <a:solidFill>
                <a:srgbClr val="0070C0"/>
              </a:solidFill>
            </a:endParaRPr>
          </a:p>
          <a:p>
            <a:pPr marL="0" lvl="0" indent="0" algn="ctr"/>
            <a:r>
              <a:rPr lang="en-GB" sz="2400" u="sng" dirty="0"/>
              <a:t>Mental Health </a:t>
            </a:r>
            <a:endParaRPr lang="en-GB" sz="2400" u="sng" dirty="0" smtClean="0"/>
          </a:p>
          <a:p>
            <a:pPr lvl="0" algn="ctr">
              <a:buClrTx/>
              <a:buFont typeface="+mj-lt"/>
              <a:buAutoNum type="arabicPeriod"/>
            </a:pPr>
            <a:r>
              <a:rPr lang="en-GB" sz="1800" dirty="0" smtClean="0"/>
              <a:t>Dementia</a:t>
            </a:r>
            <a:endParaRPr lang="en-GB" sz="1800" dirty="0"/>
          </a:p>
          <a:p>
            <a:pPr lvl="0" algn="ctr">
              <a:buClrTx/>
              <a:buFont typeface="+mj-lt"/>
              <a:buAutoNum type="arabicPeriod"/>
            </a:pPr>
            <a:r>
              <a:rPr lang="en-GB" sz="1800" dirty="0" smtClean="0"/>
              <a:t>Patients </a:t>
            </a:r>
            <a:r>
              <a:rPr lang="en-GB" sz="1800" dirty="0"/>
              <a:t>detained under Section 136</a:t>
            </a:r>
          </a:p>
          <a:p>
            <a:pPr marL="0" lvl="0" indent="0" algn="ctr"/>
            <a:r>
              <a:rPr lang="en-GB" sz="2400" u="sng" dirty="0"/>
              <a:t>Bariatric </a:t>
            </a:r>
            <a:r>
              <a:rPr lang="en-GB" sz="2400" u="sng" dirty="0" smtClean="0"/>
              <a:t>Care</a:t>
            </a:r>
          </a:p>
          <a:p>
            <a:pPr lvl="0" algn="ctr">
              <a:buClrTx/>
              <a:buFont typeface="+mj-lt"/>
              <a:buAutoNum type="arabicPeriod"/>
            </a:pPr>
            <a:r>
              <a:rPr lang="en-GB" sz="1800" dirty="0" smtClean="0"/>
              <a:t>Dignity</a:t>
            </a:r>
          </a:p>
          <a:p>
            <a:pPr lvl="0" algn="ctr">
              <a:buClrTx/>
              <a:buFont typeface="+mj-lt"/>
              <a:buAutoNum type="arabicPeriod"/>
            </a:pPr>
            <a:r>
              <a:rPr lang="en-GB" sz="1800" dirty="0" smtClean="0"/>
              <a:t>Equipment/Conveyance</a:t>
            </a:r>
            <a:endParaRPr lang="en-GB" sz="1800" dirty="0"/>
          </a:p>
          <a:p>
            <a:pPr marL="0" lvl="0" indent="0" algn="ctr"/>
            <a:r>
              <a:rPr lang="en-GB" sz="2400" u="sng" dirty="0"/>
              <a:t>End of Life </a:t>
            </a:r>
            <a:r>
              <a:rPr lang="en-GB" sz="2400" u="sng" dirty="0" smtClean="0"/>
              <a:t>Care</a:t>
            </a:r>
          </a:p>
          <a:p>
            <a:pPr lvl="0" algn="ctr">
              <a:buClrTx/>
              <a:buFont typeface="+mj-lt"/>
              <a:buAutoNum type="arabicPeriod"/>
            </a:pPr>
            <a:r>
              <a:rPr lang="en-GB" sz="1800" dirty="0" smtClean="0"/>
              <a:t>Training</a:t>
            </a:r>
          </a:p>
          <a:p>
            <a:pPr lvl="0" algn="ctr">
              <a:buClrTx/>
              <a:buFont typeface="+mj-lt"/>
              <a:buAutoNum type="arabicPeriod"/>
            </a:pPr>
            <a:r>
              <a:rPr lang="en-GB" sz="1800" dirty="0" smtClean="0"/>
              <a:t>Incident review</a:t>
            </a:r>
          </a:p>
          <a:p>
            <a:pPr lvl="0" algn="ctr">
              <a:buClrTx/>
              <a:buFont typeface="+mj-lt"/>
              <a:buAutoNum type="arabicPeriod"/>
            </a:pPr>
            <a:r>
              <a:rPr lang="en-GB" sz="1800" dirty="0" smtClean="0"/>
              <a:t>Patient/carer experience</a:t>
            </a:r>
          </a:p>
          <a:p>
            <a:pPr lvl="0" algn="ctr">
              <a:buClrTx/>
              <a:buFont typeface="+mj-lt"/>
              <a:buAutoNum type="arabicPeriod"/>
            </a:pPr>
            <a:r>
              <a:rPr lang="en-GB" sz="1800" dirty="0" smtClean="0"/>
              <a:t>Stakeholder engagement</a:t>
            </a:r>
          </a:p>
          <a:p>
            <a:pPr marL="0" lvl="0" indent="0"/>
            <a:endParaRPr lang="en-GB" sz="2400" dirty="0"/>
          </a:p>
          <a:p>
            <a:r>
              <a:rPr lang="en-GB" sz="1200" dirty="0">
                <a:solidFill>
                  <a:srgbClr val="0070C0"/>
                </a:solidFill>
              </a:rPr>
              <a:t> </a:t>
            </a:r>
          </a:p>
          <a:p>
            <a:r>
              <a:rPr lang="en-GB" sz="1200" dirty="0">
                <a:solidFill>
                  <a:srgbClr val="0070C0"/>
                </a:solidFill>
              </a:rPr>
              <a:t> </a:t>
            </a:r>
            <a:endParaRPr lang="en-GB" sz="2400" dirty="0"/>
          </a:p>
        </p:txBody>
      </p:sp>
    </p:spTree>
    <p:extLst>
      <p:ext uri="{BB962C8B-B14F-4D97-AF65-F5344CB8AC3E}">
        <p14:creationId xmlns:p14="http://schemas.microsoft.com/office/powerpoint/2010/main" val="325562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4624"/>
            <a:ext cx="7772400" cy="864096"/>
          </a:xfrm>
        </p:spPr>
        <p:txBody>
          <a:bodyPr/>
          <a:lstStyle/>
          <a:p>
            <a:r>
              <a:rPr lang="en-GB" sz="3200" dirty="0" smtClean="0"/>
              <a:t>2016/17   Quality priorities</a:t>
            </a:r>
            <a:endParaRPr lang="en-GB" sz="3200" dirty="0"/>
          </a:p>
        </p:txBody>
      </p:sp>
      <p:sp>
        <p:nvSpPr>
          <p:cNvPr id="3" name="Content Placeholder 2"/>
          <p:cNvSpPr>
            <a:spLocks noGrp="1"/>
          </p:cNvSpPr>
          <p:nvPr>
            <p:ph idx="1"/>
          </p:nvPr>
        </p:nvSpPr>
        <p:spPr>
          <a:xfrm>
            <a:off x="395536" y="836712"/>
            <a:ext cx="7772400" cy="4176464"/>
          </a:xfrm>
        </p:spPr>
        <p:txBody>
          <a:bodyPr/>
          <a:lstStyle/>
          <a:p>
            <a:r>
              <a:rPr lang="en-GB" sz="1200" dirty="0">
                <a:solidFill>
                  <a:srgbClr val="0070C0"/>
                </a:solidFill>
              </a:rPr>
              <a:t> </a:t>
            </a:r>
          </a:p>
          <a:p>
            <a:r>
              <a:rPr lang="en-GB" sz="1200" dirty="0">
                <a:solidFill>
                  <a:srgbClr val="0070C0"/>
                </a:solidFill>
              </a:rPr>
              <a:t> </a:t>
            </a:r>
            <a:r>
              <a:rPr lang="en-GB" sz="2400" b="1" dirty="0">
                <a:solidFill>
                  <a:srgbClr val="0070C0"/>
                </a:solidFill>
              </a:rPr>
              <a:t>3/ Clinical Effectiveness and </a:t>
            </a:r>
            <a:r>
              <a:rPr lang="en-GB" sz="2400" b="1" dirty="0" smtClean="0">
                <a:solidFill>
                  <a:srgbClr val="0070C0"/>
                </a:solidFill>
              </a:rPr>
              <a:t>Audit</a:t>
            </a:r>
          </a:p>
          <a:p>
            <a:endParaRPr lang="en-GB" sz="2400" dirty="0">
              <a:solidFill>
                <a:srgbClr val="0070C0"/>
              </a:solidFill>
            </a:endParaRPr>
          </a:p>
          <a:p>
            <a:pPr marL="0" lvl="0" indent="0" algn="ctr">
              <a:buClrTx/>
            </a:pPr>
            <a:r>
              <a:rPr lang="en-GB" sz="1800" dirty="0"/>
              <a:t>Exercise Unified Response 2016 </a:t>
            </a:r>
          </a:p>
          <a:p>
            <a:pPr marL="0" lvl="0" indent="0" algn="ctr">
              <a:buClrTx/>
            </a:pPr>
            <a:r>
              <a:rPr lang="en-GB" sz="1800" dirty="0"/>
              <a:t>Continuous Re-contact </a:t>
            </a:r>
          </a:p>
          <a:p>
            <a:pPr marL="0" lvl="0" indent="0" algn="ctr">
              <a:buClrTx/>
            </a:pPr>
            <a:r>
              <a:rPr lang="en-GB" sz="1800" dirty="0"/>
              <a:t>Sickle Cell Crisis </a:t>
            </a:r>
          </a:p>
          <a:p>
            <a:pPr marL="0" lvl="0" indent="0" algn="ctr">
              <a:buClrTx/>
            </a:pPr>
            <a:r>
              <a:rPr lang="en-GB" sz="1800" dirty="0" err="1"/>
              <a:t>Hypovolaemic</a:t>
            </a:r>
            <a:r>
              <a:rPr lang="en-GB" sz="1800" dirty="0"/>
              <a:t> Shock</a:t>
            </a:r>
          </a:p>
          <a:p>
            <a:pPr marL="0" lvl="0" indent="0" algn="ctr">
              <a:buClrTx/>
            </a:pPr>
            <a:r>
              <a:rPr lang="en-GB" sz="1800" dirty="0"/>
              <a:t>Mental Capacity Act </a:t>
            </a:r>
            <a:endParaRPr lang="en-GB" sz="1800" dirty="0" smtClean="0"/>
          </a:p>
          <a:p>
            <a:pPr lvl="0" algn="ctr">
              <a:buClrTx/>
              <a:buFont typeface="Arial" pitchFamily="34" charset="0"/>
              <a:buChar char="•"/>
            </a:pPr>
            <a:endParaRPr lang="en-GB" sz="1800" dirty="0"/>
          </a:p>
          <a:p>
            <a:pPr marL="0" lvl="0" indent="0" algn="ctr">
              <a:buClrTx/>
            </a:pPr>
            <a:r>
              <a:rPr lang="en-GB" sz="1800" dirty="0"/>
              <a:t>Continued from 2015-16</a:t>
            </a:r>
          </a:p>
          <a:p>
            <a:pPr marL="0" lvl="0" indent="0" algn="ctr">
              <a:buClrTx/>
            </a:pPr>
            <a:r>
              <a:rPr lang="en-GB" sz="1800" dirty="0"/>
              <a:t>Paediatric Conveyance Review </a:t>
            </a:r>
          </a:p>
          <a:p>
            <a:pPr marL="0" lvl="0" indent="0" algn="ctr">
              <a:buClrTx/>
            </a:pPr>
            <a:r>
              <a:rPr lang="en-GB" sz="1800" dirty="0"/>
              <a:t>Heart Failure</a:t>
            </a:r>
          </a:p>
          <a:p>
            <a:pPr>
              <a:buClrTx/>
              <a:buFont typeface="Arial" pitchFamily="34" charset="0"/>
              <a:buChar char="•"/>
            </a:pPr>
            <a:endParaRPr lang="en-GB" sz="2400" dirty="0"/>
          </a:p>
        </p:txBody>
      </p:sp>
    </p:spTree>
    <p:extLst>
      <p:ext uri="{BB962C8B-B14F-4D97-AF65-F5344CB8AC3E}">
        <p14:creationId xmlns:p14="http://schemas.microsoft.com/office/powerpoint/2010/main" val="2644223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Board Assurance Statements</a:t>
            </a:r>
            <a:endParaRPr lang="en-GB" sz="4000" dirty="0"/>
          </a:p>
        </p:txBody>
      </p:sp>
      <p:sp>
        <p:nvSpPr>
          <p:cNvPr id="3" name="Content Placeholder 2"/>
          <p:cNvSpPr>
            <a:spLocks noGrp="1"/>
          </p:cNvSpPr>
          <p:nvPr>
            <p:ph idx="1"/>
          </p:nvPr>
        </p:nvSpPr>
        <p:spPr>
          <a:xfrm>
            <a:off x="395536" y="1340768"/>
            <a:ext cx="7772400" cy="3960440"/>
          </a:xfrm>
        </p:spPr>
        <p:txBody>
          <a:bodyPr/>
          <a:lstStyle/>
          <a:p>
            <a:pPr>
              <a:buClrTx/>
              <a:buFont typeface="Arial" pitchFamily="34" charset="0"/>
              <a:buChar char="•"/>
            </a:pPr>
            <a:r>
              <a:rPr lang="en-GB" sz="2400" dirty="0" smtClean="0"/>
              <a:t>Audits undertaken</a:t>
            </a:r>
          </a:p>
          <a:p>
            <a:pPr>
              <a:buClrTx/>
              <a:buFont typeface="Arial" pitchFamily="34" charset="0"/>
              <a:buChar char="•"/>
            </a:pPr>
            <a:r>
              <a:rPr lang="en-GB" sz="2400" dirty="0" err="1" smtClean="0"/>
              <a:t>CQUINs</a:t>
            </a:r>
            <a:r>
              <a:rPr lang="en-GB" sz="2400" dirty="0" smtClean="0"/>
              <a:t> – </a:t>
            </a:r>
            <a:r>
              <a:rPr lang="en-GB" sz="1800" dirty="0" smtClean="0"/>
              <a:t>last years and this years</a:t>
            </a:r>
          </a:p>
          <a:p>
            <a:pPr>
              <a:buClrTx/>
              <a:buFont typeface="Arial" pitchFamily="34" charset="0"/>
              <a:buChar char="•"/>
            </a:pPr>
            <a:r>
              <a:rPr lang="en-GB" sz="2400" dirty="0" smtClean="0"/>
              <a:t>Patient </a:t>
            </a:r>
            <a:r>
              <a:rPr lang="en-GB" sz="2400" dirty="0"/>
              <a:t>safety incidents - </a:t>
            </a:r>
            <a:r>
              <a:rPr lang="en-GB" sz="1800" dirty="0"/>
              <a:t>across 2015/16 out of 396 cases reviewed 62 incidents </a:t>
            </a:r>
            <a:r>
              <a:rPr lang="en-GB" sz="1800" dirty="0" smtClean="0"/>
              <a:t>were declared as serious incidents</a:t>
            </a:r>
          </a:p>
          <a:p>
            <a:pPr>
              <a:buClrTx/>
              <a:buFont typeface="Arial" pitchFamily="34" charset="0"/>
              <a:buChar char="•"/>
            </a:pPr>
            <a:r>
              <a:rPr lang="en-GB" sz="2400" dirty="0" smtClean="0"/>
              <a:t>CQC – </a:t>
            </a:r>
            <a:r>
              <a:rPr lang="en-GB" sz="1800" dirty="0" smtClean="0"/>
              <a:t>inspection results, </a:t>
            </a:r>
          </a:p>
          <a:p>
            <a:pPr marL="0" indent="0">
              <a:buClrTx/>
            </a:pPr>
            <a:r>
              <a:rPr lang="en-GB" sz="1800" dirty="0" smtClean="0"/>
              <a:t>scoring grid, improvement plan</a:t>
            </a:r>
          </a:p>
          <a:p>
            <a:pPr>
              <a:buClrTx/>
              <a:buFont typeface="Arial" pitchFamily="34" charset="0"/>
              <a:buChar char="•"/>
            </a:pPr>
            <a:endParaRPr lang="en-GB"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560" y="2955444"/>
            <a:ext cx="4648032" cy="299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767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Core Indicators</a:t>
            </a:r>
            <a:endParaRPr lang="en-GB" sz="4000" dirty="0"/>
          </a:p>
        </p:txBody>
      </p:sp>
      <p:sp>
        <p:nvSpPr>
          <p:cNvPr id="3" name="Content Placeholder 2"/>
          <p:cNvSpPr>
            <a:spLocks noGrp="1"/>
          </p:cNvSpPr>
          <p:nvPr>
            <p:ph idx="1"/>
          </p:nvPr>
        </p:nvSpPr>
        <p:spPr>
          <a:xfrm>
            <a:off x="395536" y="1340768"/>
            <a:ext cx="7772400" cy="3960440"/>
          </a:xfrm>
        </p:spPr>
        <p:txBody>
          <a:bodyPr/>
          <a:lstStyle/>
          <a:p>
            <a:pPr>
              <a:buClrTx/>
              <a:buFont typeface="Arial" pitchFamily="34" charset="0"/>
              <a:buChar char="•"/>
            </a:pPr>
            <a:r>
              <a:rPr lang="en-GB" sz="2400" dirty="0" smtClean="0"/>
              <a:t>Response Times</a:t>
            </a:r>
          </a:p>
          <a:p>
            <a:pPr>
              <a:buClrTx/>
              <a:buFont typeface="Arial" pitchFamily="34" charset="0"/>
              <a:buChar char="•"/>
            </a:pPr>
            <a:r>
              <a:rPr lang="en-GB" sz="2400" dirty="0" smtClean="0"/>
              <a:t>STEMI and Stroke performance – care bundles</a:t>
            </a:r>
          </a:p>
          <a:p>
            <a:pPr>
              <a:buClrTx/>
              <a:buFont typeface="Arial" pitchFamily="34" charset="0"/>
              <a:buChar char="•"/>
            </a:pPr>
            <a:endParaRPr lang="en-GB"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48880"/>
            <a:ext cx="482453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07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eaLnBrk="0" hangingPunct="0">
          <a:defRPr sz="1000" dirty="0">
            <a:solidFill>
              <a:schemeClr val="tx1">
                <a:lumMod val="65000"/>
                <a:lumOff val="35000"/>
              </a:schemeClr>
            </a:solidFill>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eaLnBrk="0" hangingPunct="0">
          <a:defRPr sz="1000" dirty="0">
            <a:solidFill>
              <a:schemeClr val="tx1">
                <a:lumMod val="65000"/>
                <a:lumOff val="35000"/>
              </a:schemeClr>
            </a:solidFill>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eaLnBrk="0" hangingPunct="0">
          <a:defRPr sz="1000" dirty="0">
            <a:solidFill>
              <a:schemeClr val="tx1">
                <a:lumMod val="65000"/>
                <a:lumOff val="35000"/>
              </a:schemeClr>
            </a:solidFill>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45896</TotalTime>
  <Words>910</Words>
  <Application>Microsoft Macintosh PowerPoint</Application>
  <PresentationFormat>On-screen Show (4:3)</PresentationFormat>
  <Paragraphs>248</Paragraphs>
  <Slides>22</Slides>
  <Notes>17</Notes>
  <HiddenSlides>0</HiddenSlides>
  <MMClips>0</MMClips>
  <ScaleCrop>false</ScaleCrop>
  <HeadingPairs>
    <vt:vector size="4" baseType="variant">
      <vt:variant>
        <vt:lpstr>Theme</vt:lpstr>
      </vt:variant>
      <vt:variant>
        <vt:i4>12</vt:i4>
      </vt:variant>
      <vt:variant>
        <vt:lpstr>Slide Titles</vt:lpstr>
      </vt:variant>
      <vt:variant>
        <vt:i4>22</vt:i4>
      </vt:variant>
    </vt:vector>
  </HeadingPairs>
  <TitlesOfParts>
    <vt:vector size="34" baseType="lpstr">
      <vt:lpstr>Blank Presentation</vt:lpstr>
      <vt:lpstr>Custom Design</vt:lpstr>
      <vt:lpstr>1_Blank Presentation</vt:lpstr>
      <vt:lpstr>2_Blank Presentation</vt:lpstr>
      <vt:lpstr>1_Custom Design</vt:lpstr>
      <vt:lpstr>2_Custom Design</vt:lpstr>
      <vt:lpstr>3_Custom Design</vt:lpstr>
      <vt:lpstr>4_Custom Design</vt:lpstr>
      <vt:lpstr>5_Custom Design</vt:lpstr>
      <vt:lpstr>6_Custom Design</vt:lpstr>
      <vt:lpstr>7_Custom Design</vt:lpstr>
      <vt:lpstr>8_Custom Design</vt:lpstr>
      <vt:lpstr>PowerPoint Presentation</vt:lpstr>
      <vt:lpstr>What is a Quality Account?  </vt:lpstr>
      <vt:lpstr>Executive Summary</vt:lpstr>
      <vt:lpstr>Our Purpose and Values</vt:lpstr>
      <vt:lpstr>2016/17   Quality priorities</vt:lpstr>
      <vt:lpstr>2016/17   Quality priorities</vt:lpstr>
      <vt:lpstr>2016/17   Quality priorities</vt:lpstr>
      <vt:lpstr>Board Assurance Statements</vt:lpstr>
      <vt:lpstr>Core Indicators</vt:lpstr>
      <vt:lpstr>Quality Priorities 2015/16 Patient Safety   </vt:lpstr>
      <vt:lpstr>Quality Priorities 2015/16 Patient Safety </vt:lpstr>
      <vt:lpstr>Quality Priorities 2015/16 Patient Safety </vt:lpstr>
      <vt:lpstr>Quality Priorities 2015/16 Patient Experience </vt:lpstr>
      <vt:lpstr>Quality Priorities 2015/16 Patient Experience </vt:lpstr>
      <vt:lpstr>Quality Priorities 2015/16 Patient Experience </vt:lpstr>
      <vt:lpstr>  Quality Priorities 2015/16 Workforce  </vt:lpstr>
      <vt:lpstr>Staff Survey</vt:lpstr>
      <vt:lpstr>Staff Survey</vt:lpstr>
      <vt:lpstr> Complaints and Patient Advice &amp; Liaison </vt:lpstr>
      <vt:lpstr>PATIENT ENGAGEMENT</vt:lpstr>
      <vt:lpstr> Patient and Non-Emergency Transport  </vt:lpstr>
      <vt:lpstr>PowerPoint Presentation</vt:lpstr>
    </vt:vector>
  </TitlesOfParts>
  <Company>London Ambulance Service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Constantinou</dc:creator>
  <cp:lastModifiedBy>Polly Healy</cp:lastModifiedBy>
  <cp:revision>987</cp:revision>
  <cp:lastPrinted>2014-11-28T12:08:56Z</cp:lastPrinted>
  <dcterms:created xsi:type="dcterms:W3CDTF">2007-03-16T18:44:37Z</dcterms:created>
  <dcterms:modified xsi:type="dcterms:W3CDTF">2016-05-06T13:05:27Z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